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emf" ContentType="image/x-emf"/>
  <Default Extension="wmf" ContentType="image/x-wmf"/>
  <Default Extension="rels" ContentType="application/vnd.openxmlformats-package.relationships+xml"/>
  <Default Extension="xml" ContentType="application/xml"/>
  <Default Extension="tiff" ContentType="image/tiff"/>
  <Default Extension="tif" ContentType="image/tif"/>
  <Default Extension="vml" ContentType="application/vnd.openxmlformats-officedocument.vmlDrawing"/>
  <Default Extension="jpg" ContentType="image/jpeg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Masters/slideMaster15.xml" ContentType="application/vnd.openxmlformats-officedocument.presentationml.slideMaster+xml"/>
  <Override PartName="/ppt/slideMasters/slideMaster16.xml" ContentType="application/vnd.openxmlformats-officedocument.presentationml.slideMaster+xml"/>
  <Override PartName="/ppt/slideMasters/slideMaster17.xml" ContentType="application/vnd.openxmlformats-officedocument.presentationml.slideMaster+xml"/>
  <Override PartName="/ppt/slideMasters/slideMaster18.xml" ContentType="application/vnd.openxmlformats-officedocument.presentationml.slideMaster+xml"/>
  <Override PartName="/ppt/slideMasters/slideMaster19.xml" ContentType="application/vnd.openxmlformats-officedocument.presentationml.slideMaster+xml"/>
  <Override PartName="/ppt/slideMasters/slideMaster20.xml" ContentType="application/vnd.openxmlformats-officedocument.presentationml.slideMaster+xml"/>
  <Override PartName="/ppt/slideMasters/slideMaster21.xml" ContentType="application/vnd.openxmlformats-officedocument.presentationml.slideMaster+xml"/>
  <Override PartName="/ppt/slideMasters/slideMaster22.xml" ContentType="application/vnd.openxmlformats-officedocument.presentationml.slideMaster+xml"/>
  <Override PartName="/ppt/slideMasters/slideMaster23.xml" ContentType="application/vnd.openxmlformats-officedocument.presentationml.slideMaster+xml"/>
  <Override PartName="/ppt/slideMasters/slideMaster2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3.xml" ContentType="application/vnd.openxmlformats-officedocument.theme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theme/theme4.xml" ContentType="application/vnd.openxmlformats-officedocument.theme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theme/theme5.xml" ContentType="application/vnd.openxmlformats-officedocument.theme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theme/theme6.xml" ContentType="application/vnd.openxmlformats-officedocument.theme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theme/theme7.xml" ContentType="application/vnd.openxmlformats-officedocument.theme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theme/theme8.xml" ContentType="application/vnd.openxmlformats-officedocument.theme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slideLayouts/slideLayout96.xml" ContentType="application/vnd.openxmlformats-officedocument.presentationml.slideLayout+xml"/>
  <Override PartName="/ppt/slideLayouts/slideLayout97.xml" ContentType="application/vnd.openxmlformats-officedocument.presentationml.slideLayout+xml"/>
  <Override PartName="/ppt/slideLayouts/slideLayout98.xml" ContentType="application/vnd.openxmlformats-officedocument.presentationml.slideLayout+xml"/>
  <Override PartName="/ppt/slideLayouts/slideLayout99.xml" ContentType="application/vnd.openxmlformats-officedocument.presentationml.slideLayout+xml"/>
  <Override PartName="/ppt/slideLayouts/slideLayout100.xml" ContentType="application/vnd.openxmlformats-officedocument.presentationml.slideLayout+xml"/>
  <Override PartName="/ppt/slideLayouts/slideLayout101.xml" ContentType="application/vnd.openxmlformats-officedocument.presentationml.slideLayout+xml"/>
  <Override PartName="/ppt/theme/theme9.xml" ContentType="application/vnd.openxmlformats-officedocument.theme+xml"/>
  <Override PartName="/ppt/slideLayouts/slideLayout102.xml" ContentType="application/vnd.openxmlformats-officedocument.presentationml.slideLayout+xml"/>
  <Override PartName="/ppt/slideLayouts/slideLayout103.xml" ContentType="application/vnd.openxmlformats-officedocument.presentationml.slideLayout+xml"/>
  <Override PartName="/ppt/slideLayouts/slideLayout104.xml" ContentType="application/vnd.openxmlformats-officedocument.presentationml.slideLayout+xml"/>
  <Override PartName="/ppt/slideLayouts/slideLayout105.xml" ContentType="application/vnd.openxmlformats-officedocument.presentationml.slideLayout+xml"/>
  <Override PartName="/ppt/slideLayouts/slideLayout106.xml" ContentType="application/vnd.openxmlformats-officedocument.presentationml.slideLayout+xml"/>
  <Override PartName="/ppt/slideLayouts/slideLayout107.xml" ContentType="application/vnd.openxmlformats-officedocument.presentationml.slideLayout+xml"/>
  <Override PartName="/ppt/slideLayouts/slideLayout108.xml" ContentType="application/vnd.openxmlformats-officedocument.presentationml.slideLayout+xml"/>
  <Override PartName="/ppt/slideLayouts/slideLayout109.xml" ContentType="application/vnd.openxmlformats-officedocument.presentationml.slideLayout+xml"/>
  <Override PartName="/ppt/slideLayouts/slideLayout110.xml" ContentType="application/vnd.openxmlformats-officedocument.presentationml.slideLayout+xml"/>
  <Override PartName="/ppt/slideLayouts/slideLayout111.xml" ContentType="application/vnd.openxmlformats-officedocument.presentationml.slideLayout+xml"/>
  <Override PartName="/ppt/slideLayouts/slideLayout112.xml" ContentType="application/vnd.openxmlformats-officedocument.presentationml.slideLayout+xml"/>
  <Override PartName="/ppt/slideLayouts/slideLayout113.xml" ContentType="application/vnd.openxmlformats-officedocument.presentationml.slideLayout+xml"/>
  <Override PartName="/ppt/slideLayouts/slideLayout114.xml" ContentType="application/vnd.openxmlformats-officedocument.presentationml.slideLayout+xml"/>
  <Override PartName="/ppt/theme/theme10.xml" ContentType="application/vnd.openxmlformats-officedocument.theme+xml"/>
  <Override PartName="/ppt/slideLayouts/slideLayout115.xml" ContentType="application/vnd.openxmlformats-officedocument.presentationml.slideLayout+xml"/>
  <Override PartName="/ppt/slideLayouts/slideLayout116.xml" ContentType="application/vnd.openxmlformats-officedocument.presentationml.slideLayout+xml"/>
  <Override PartName="/ppt/slideLayouts/slideLayout117.xml" ContentType="application/vnd.openxmlformats-officedocument.presentationml.slideLayout+xml"/>
  <Override PartName="/ppt/slideLayouts/slideLayout118.xml" ContentType="application/vnd.openxmlformats-officedocument.presentationml.slideLayout+xml"/>
  <Override PartName="/ppt/slideLayouts/slideLayout119.xml" ContentType="application/vnd.openxmlformats-officedocument.presentationml.slideLayout+xml"/>
  <Override PartName="/ppt/slideLayouts/slideLayout120.xml" ContentType="application/vnd.openxmlformats-officedocument.presentationml.slideLayout+xml"/>
  <Override PartName="/ppt/slideLayouts/slideLayout121.xml" ContentType="application/vnd.openxmlformats-officedocument.presentationml.slideLayout+xml"/>
  <Override PartName="/ppt/slideLayouts/slideLayout122.xml" ContentType="application/vnd.openxmlformats-officedocument.presentationml.slideLayout+xml"/>
  <Override PartName="/ppt/slideLayouts/slideLayout123.xml" ContentType="application/vnd.openxmlformats-officedocument.presentationml.slideLayout+xml"/>
  <Override PartName="/ppt/slideLayouts/slideLayout124.xml" ContentType="application/vnd.openxmlformats-officedocument.presentationml.slideLayout+xml"/>
  <Override PartName="/ppt/slideLayouts/slideLayout125.xml" ContentType="application/vnd.openxmlformats-officedocument.presentationml.slideLayout+xml"/>
  <Override PartName="/ppt/theme/theme11.xml" ContentType="application/vnd.openxmlformats-officedocument.theme+xml"/>
  <Override PartName="/ppt/slideLayouts/slideLayout126.xml" ContentType="application/vnd.openxmlformats-officedocument.presentationml.slideLayout+xml"/>
  <Override PartName="/ppt/slideLayouts/slideLayout127.xml" ContentType="application/vnd.openxmlformats-officedocument.presentationml.slideLayout+xml"/>
  <Override PartName="/ppt/slideLayouts/slideLayout128.xml" ContentType="application/vnd.openxmlformats-officedocument.presentationml.slideLayout+xml"/>
  <Override PartName="/ppt/slideLayouts/slideLayout129.xml" ContentType="application/vnd.openxmlformats-officedocument.presentationml.slideLayout+xml"/>
  <Override PartName="/ppt/slideLayouts/slideLayout130.xml" ContentType="application/vnd.openxmlformats-officedocument.presentationml.slideLayout+xml"/>
  <Override PartName="/ppt/slideLayouts/slideLayout131.xml" ContentType="application/vnd.openxmlformats-officedocument.presentationml.slideLayout+xml"/>
  <Override PartName="/ppt/slideLayouts/slideLayout132.xml" ContentType="application/vnd.openxmlformats-officedocument.presentationml.slideLayout+xml"/>
  <Override PartName="/ppt/slideLayouts/slideLayout133.xml" ContentType="application/vnd.openxmlformats-officedocument.presentationml.slideLayout+xml"/>
  <Override PartName="/ppt/slideLayouts/slideLayout134.xml" ContentType="application/vnd.openxmlformats-officedocument.presentationml.slideLayout+xml"/>
  <Override PartName="/ppt/slideLayouts/slideLayout135.xml" ContentType="application/vnd.openxmlformats-officedocument.presentationml.slideLayout+xml"/>
  <Override PartName="/ppt/slideLayouts/slideLayout136.xml" ContentType="application/vnd.openxmlformats-officedocument.presentationml.slideLayout+xml"/>
  <Override PartName="/ppt/slideLayouts/slideLayout137.xml" ContentType="application/vnd.openxmlformats-officedocument.presentationml.slideLayout+xml"/>
  <Override PartName="/ppt/theme/theme12.xml" ContentType="application/vnd.openxmlformats-officedocument.theme+xml"/>
  <Override PartName="/ppt/slideLayouts/slideLayout138.xml" ContentType="application/vnd.openxmlformats-officedocument.presentationml.slideLayout+xml"/>
  <Override PartName="/ppt/slideLayouts/slideLayout139.xml" ContentType="application/vnd.openxmlformats-officedocument.presentationml.slideLayout+xml"/>
  <Override PartName="/ppt/theme/theme13.xml" ContentType="application/vnd.openxmlformats-officedocument.theme+xml"/>
  <Override PartName="/ppt/slideLayouts/slideLayout140.xml" ContentType="application/vnd.openxmlformats-officedocument.presentationml.slideLayout+xml"/>
  <Override PartName="/ppt/slideLayouts/slideLayout141.xml" ContentType="application/vnd.openxmlformats-officedocument.presentationml.slideLayout+xml"/>
  <Override PartName="/ppt/slideLayouts/slideLayout142.xml" ContentType="application/vnd.openxmlformats-officedocument.presentationml.slideLayout+xml"/>
  <Override PartName="/ppt/slideLayouts/slideLayout143.xml" ContentType="application/vnd.openxmlformats-officedocument.presentationml.slideLayout+xml"/>
  <Override PartName="/ppt/slideLayouts/slideLayout144.xml" ContentType="application/vnd.openxmlformats-officedocument.presentationml.slideLayout+xml"/>
  <Override PartName="/ppt/slideLayouts/slideLayout145.xml" ContentType="application/vnd.openxmlformats-officedocument.presentationml.slideLayout+xml"/>
  <Override PartName="/ppt/slideLayouts/slideLayout146.xml" ContentType="application/vnd.openxmlformats-officedocument.presentationml.slideLayout+xml"/>
  <Override PartName="/ppt/slideLayouts/slideLayout147.xml" ContentType="application/vnd.openxmlformats-officedocument.presentationml.slideLayout+xml"/>
  <Override PartName="/ppt/slideLayouts/slideLayout148.xml" ContentType="application/vnd.openxmlformats-officedocument.presentationml.slideLayout+xml"/>
  <Override PartName="/ppt/slideLayouts/slideLayout149.xml" ContentType="application/vnd.openxmlformats-officedocument.presentationml.slideLayout+xml"/>
  <Override PartName="/ppt/slideLayouts/slideLayout150.xml" ContentType="application/vnd.openxmlformats-officedocument.presentationml.slideLayout+xml"/>
  <Override PartName="/ppt/slideLayouts/slideLayout151.xml" ContentType="application/vnd.openxmlformats-officedocument.presentationml.slideLayout+xml"/>
  <Override PartName="/ppt/slideLayouts/slideLayout152.xml" ContentType="application/vnd.openxmlformats-officedocument.presentationml.slideLayout+xml"/>
  <Override PartName="/ppt/slideLayouts/slideLayout153.xml" ContentType="application/vnd.openxmlformats-officedocument.presentationml.slideLayout+xml"/>
  <Override PartName="/ppt/slideLayouts/slideLayout154.xml" ContentType="application/vnd.openxmlformats-officedocument.presentationml.slideLayout+xml"/>
  <Override PartName="/ppt/slideLayouts/slideLayout155.xml" ContentType="application/vnd.openxmlformats-officedocument.presentationml.slideLayout+xml"/>
  <Override PartName="/ppt/slideLayouts/slideLayout156.xml" ContentType="application/vnd.openxmlformats-officedocument.presentationml.slideLayout+xml"/>
  <Override PartName="/ppt/slideLayouts/slideLayout157.xml" ContentType="application/vnd.openxmlformats-officedocument.presentationml.slideLayout+xml"/>
  <Override PartName="/ppt/slideLayouts/slideLayout158.xml" ContentType="application/vnd.openxmlformats-officedocument.presentationml.slideLayout+xml"/>
  <Override PartName="/ppt/slideLayouts/slideLayout159.xml" ContentType="application/vnd.openxmlformats-officedocument.presentationml.slideLayout+xml"/>
  <Override PartName="/ppt/slideLayouts/slideLayout160.xml" ContentType="application/vnd.openxmlformats-officedocument.presentationml.slideLayout+xml"/>
  <Override PartName="/ppt/slideLayouts/slideLayout161.xml" ContentType="application/vnd.openxmlformats-officedocument.presentationml.slideLayout+xml"/>
  <Override PartName="/ppt/slideLayouts/slideLayout162.xml" ContentType="application/vnd.openxmlformats-officedocument.presentationml.slideLayout+xml"/>
  <Override PartName="/ppt/slideLayouts/slideLayout163.xml" ContentType="application/vnd.openxmlformats-officedocument.presentationml.slideLayout+xml"/>
  <Override PartName="/ppt/slideLayouts/slideLayout164.xml" ContentType="application/vnd.openxmlformats-officedocument.presentationml.slideLayout+xml"/>
  <Override PartName="/ppt/slideLayouts/slideLayout165.xml" ContentType="application/vnd.openxmlformats-officedocument.presentationml.slideLayout+xml"/>
  <Override PartName="/ppt/slideLayouts/slideLayout166.xml" ContentType="application/vnd.openxmlformats-officedocument.presentationml.slideLayout+xml"/>
  <Override PartName="/ppt/slideLayouts/slideLayout167.xml" ContentType="application/vnd.openxmlformats-officedocument.presentationml.slideLayout+xml"/>
  <Override PartName="/ppt/slideLayouts/slideLayout168.xml" ContentType="application/vnd.openxmlformats-officedocument.presentationml.slideLayout+xml"/>
  <Override PartName="/ppt/slideLayouts/slideLayout169.xml" ContentType="application/vnd.openxmlformats-officedocument.presentationml.slideLayout+xml"/>
  <Override PartName="/ppt/slideLayouts/slideLayout170.xml" ContentType="application/vnd.openxmlformats-officedocument.presentationml.slideLayout+xml"/>
  <Override PartName="/ppt/slideLayouts/slideLayout171.xml" ContentType="application/vnd.openxmlformats-officedocument.presentationml.slideLayout+xml"/>
  <Override PartName="/ppt/slideLayouts/slideLayout172.xml" ContentType="application/vnd.openxmlformats-officedocument.presentationml.slideLayout+xml"/>
  <Override PartName="/ppt/slideLayouts/slideLayout173.xml" ContentType="application/vnd.openxmlformats-officedocument.presentationml.slideLayout+xml"/>
  <Override PartName="/ppt/slideLayouts/slideLayout174.xml" ContentType="application/vnd.openxmlformats-officedocument.presentationml.slideLayout+xml"/>
  <Override PartName="/ppt/slideLayouts/slideLayout175.xml" ContentType="application/vnd.openxmlformats-officedocument.presentationml.slideLayout+xml"/>
  <Override PartName="/ppt/slideLayouts/slideLayout176.xml" ContentType="application/vnd.openxmlformats-officedocument.presentationml.slideLayout+xml"/>
  <Override PartName="/ppt/slideLayouts/slideLayout177.xml" ContentType="application/vnd.openxmlformats-officedocument.presentationml.slideLayout+xml"/>
  <Override PartName="/ppt/slideLayouts/slideLayout178.xml" ContentType="application/vnd.openxmlformats-officedocument.presentationml.slideLayout+xml"/>
  <Override PartName="/ppt/theme/theme14.xml" ContentType="application/vnd.openxmlformats-officedocument.theme+xml"/>
  <Override PartName="/ppt/slideLayouts/slideLayout179.xml" ContentType="application/vnd.openxmlformats-officedocument.presentationml.slideLayout+xml"/>
  <Override PartName="/ppt/slideLayouts/slideLayout180.xml" ContentType="application/vnd.openxmlformats-officedocument.presentationml.slideLayout+xml"/>
  <Override PartName="/ppt/slideLayouts/slideLayout181.xml" ContentType="application/vnd.openxmlformats-officedocument.presentationml.slideLayout+xml"/>
  <Override PartName="/ppt/slideLayouts/slideLayout182.xml" ContentType="application/vnd.openxmlformats-officedocument.presentationml.slideLayout+xml"/>
  <Override PartName="/ppt/slideLayouts/slideLayout183.xml" ContentType="application/vnd.openxmlformats-officedocument.presentationml.slideLayout+xml"/>
  <Override PartName="/ppt/slideLayouts/slideLayout184.xml" ContentType="application/vnd.openxmlformats-officedocument.presentationml.slideLayout+xml"/>
  <Override PartName="/ppt/slideLayouts/slideLayout185.xml" ContentType="application/vnd.openxmlformats-officedocument.presentationml.slideLayout+xml"/>
  <Override PartName="/ppt/slideLayouts/slideLayout186.xml" ContentType="application/vnd.openxmlformats-officedocument.presentationml.slideLayout+xml"/>
  <Override PartName="/ppt/slideLayouts/slideLayout187.xml" ContentType="application/vnd.openxmlformats-officedocument.presentationml.slideLayout+xml"/>
  <Override PartName="/ppt/slideLayouts/slideLayout188.xml" ContentType="application/vnd.openxmlformats-officedocument.presentationml.slideLayout+xml"/>
  <Override PartName="/ppt/slideLayouts/slideLayout189.xml" ContentType="application/vnd.openxmlformats-officedocument.presentationml.slideLayout+xml"/>
  <Override PartName="/ppt/slideLayouts/slideLayout190.xml" ContentType="application/vnd.openxmlformats-officedocument.presentationml.slideLayout+xml"/>
  <Override PartName="/ppt/slideLayouts/slideLayout191.xml" ContentType="application/vnd.openxmlformats-officedocument.presentationml.slideLayout+xml"/>
  <Override PartName="/ppt/slideLayouts/slideLayout192.xml" ContentType="application/vnd.openxmlformats-officedocument.presentationml.slideLayout+xml"/>
  <Override PartName="/ppt/slideLayouts/slideLayout193.xml" ContentType="application/vnd.openxmlformats-officedocument.presentationml.slideLayout+xml"/>
  <Override PartName="/ppt/slideLayouts/slideLayout194.xml" ContentType="application/vnd.openxmlformats-officedocument.presentationml.slideLayout+xml"/>
  <Override PartName="/ppt/slideLayouts/slideLayout195.xml" ContentType="application/vnd.openxmlformats-officedocument.presentationml.slideLayout+xml"/>
  <Override PartName="/ppt/slideLayouts/slideLayout196.xml" ContentType="application/vnd.openxmlformats-officedocument.presentationml.slideLayout+xml"/>
  <Override PartName="/ppt/slideLayouts/slideLayout197.xml" ContentType="application/vnd.openxmlformats-officedocument.presentationml.slideLayout+xml"/>
  <Override PartName="/ppt/slideLayouts/slideLayout198.xml" ContentType="application/vnd.openxmlformats-officedocument.presentationml.slideLayout+xml"/>
  <Override PartName="/ppt/slideLayouts/slideLayout199.xml" ContentType="application/vnd.openxmlformats-officedocument.presentationml.slideLayout+xml"/>
  <Override PartName="/ppt/slideLayouts/slideLayout200.xml" ContentType="application/vnd.openxmlformats-officedocument.presentationml.slideLayout+xml"/>
  <Override PartName="/ppt/slideLayouts/slideLayout201.xml" ContentType="application/vnd.openxmlformats-officedocument.presentationml.slideLayout+xml"/>
  <Override PartName="/ppt/slideLayouts/slideLayout202.xml" ContentType="application/vnd.openxmlformats-officedocument.presentationml.slideLayout+xml"/>
  <Override PartName="/ppt/slideLayouts/slideLayout203.xml" ContentType="application/vnd.openxmlformats-officedocument.presentationml.slideLayout+xml"/>
  <Override PartName="/ppt/slideLayouts/slideLayout204.xml" ContentType="application/vnd.openxmlformats-officedocument.presentationml.slideLayout+xml"/>
  <Override PartName="/ppt/slideLayouts/slideLayout205.xml" ContentType="application/vnd.openxmlformats-officedocument.presentationml.slideLayout+xml"/>
  <Override PartName="/ppt/slideLayouts/slideLayout206.xml" ContentType="application/vnd.openxmlformats-officedocument.presentationml.slideLayout+xml"/>
  <Override PartName="/ppt/slideLayouts/slideLayout207.xml" ContentType="application/vnd.openxmlformats-officedocument.presentationml.slideLayout+xml"/>
  <Override PartName="/ppt/slideLayouts/slideLayout208.xml" ContentType="application/vnd.openxmlformats-officedocument.presentationml.slideLayout+xml"/>
  <Override PartName="/ppt/slideLayouts/slideLayout209.xml" ContentType="application/vnd.openxmlformats-officedocument.presentationml.slideLayout+xml"/>
  <Override PartName="/ppt/slideLayouts/slideLayout210.xml" ContentType="application/vnd.openxmlformats-officedocument.presentationml.slideLayout+xml"/>
  <Override PartName="/ppt/slideLayouts/slideLayout211.xml" ContentType="application/vnd.openxmlformats-officedocument.presentationml.slideLayout+xml"/>
  <Override PartName="/ppt/slideLayouts/slideLayout212.xml" ContentType="application/vnd.openxmlformats-officedocument.presentationml.slideLayout+xml"/>
  <Override PartName="/ppt/slideLayouts/slideLayout213.xml" ContentType="application/vnd.openxmlformats-officedocument.presentationml.slideLayout+xml"/>
  <Override PartName="/ppt/slideLayouts/slideLayout214.xml" ContentType="application/vnd.openxmlformats-officedocument.presentationml.slideLayout+xml"/>
  <Override PartName="/ppt/slideLayouts/slideLayout215.xml" ContentType="application/vnd.openxmlformats-officedocument.presentationml.slideLayout+xml"/>
  <Override PartName="/ppt/slideLayouts/slideLayout216.xml" ContentType="application/vnd.openxmlformats-officedocument.presentationml.slideLayout+xml"/>
  <Override PartName="/ppt/slideLayouts/slideLayout217.xml" ContentType="application/vnd.openxmlformats-officedocument.presentationml.slideLayout+xml"/>
  <Override PartName="/ppt/theme/theme15.xml" ContentType="application/vnd.openxmlformats-officedocument.theme+xml"/>
  <Override PartName="/ppt/slideLayouts/slideLayout218.xml" ContentType="application/vnd.openxmlformats-officedocument.presentationml.slideLayout+xml"/>
  <Override PartName="/ppt/slideLayouts/slideLayout219.xml" ContentType="application/vnd.openxmlformats-officedocument.presentationml.slideLayout+xml"/>
  <Override PartName="/ppt/slideLayouts/slideLayout220.xml" ContentType="application/vnd.openxmlformats-officedocument.presentationml.slideLayout+xml"/>
  <Override PartName="/ppt/slideLayouts/slideLayout221.xml" ContentType="application/vnd.openxmlformats-officedocument.presentationml.slideLayout+xml"/>
  <Override PartName="/ppt/slideLayouts/slideLayout222.xml" ContentType="application/vnd.openxmlformats-officedocument.presentationml.slideLayout+xml"/>
  <Override PartName="/ppt/slideLayouts/slideLayout223.xml" ContentType="application/vnd.openxmlformats-officedocument.presentationml.slideLayout+xml"/>
  <Override PartName="/ppt/slideLayouts/slideLayout224.xml" ContentType="application/vnd.openxmlformats-officedocument.presentationml.slideLayout+xml"/>
  <Override PartName="/ppt/slideLayouts/slideLayout225.xml" ContentType="application/vnd.openxmlformats-officedocument.presentationml.slideLayout+xml"/>
  <Override PartName="/ppt/slideLayouts/slideLayout226.xml" ContentType="application/vnd.openxmlformats-officedocument.presentationml.slideLayout+xml"/>
  <Override PartName="/ppt/slideLayouts/slideLayout227.xml" ContentType="application/vnd.openxmlformats-officedocument.presentationml.slideLayout+xml"/>
  <Override PartName="/ppt/slideLayouts/slideLayout228.xml" ContentType="application/vnd.openxmlformats-officedocument.presentationml.slideLayout+xml"/>
  <Override PartName="/ppt/slideLayouts/slideLayout229.xml" ContentType="application/vnd.openxmlformats-officedocument.presentationml.slideLayout+xml"/>
  <Override PartName="/ppt/theme/theme16.xml" ContentType="application/vnd.openxmlformats-officedocument.theme+xml"/>
  <Override PartName="/ppt/slideLayouts/slideLayout230.xml" ContentType="application/vnd.openxmlformats-officedocument.presentationml.slideLayout+xml"/>
  <Override PartName="/ppt/slideLayouts/slideLayout231.xml" ContentType="application/vnd.openxmlformats-officedocument.presentationml.slideLayout+xml"/>
  <Override PartName="/ppt/slideLayouts/slideLayout232.xml" ContentType="application/vnd.openxmlformats-officedocument.presentationml.slideLayout+xml"/>
  <Override PartName="/ppt/slideLayouts/slideLayout233.xml" ContentType="application/vnd.openxmlformats-officedocument.presentationml.slideLayout+xml"/>
  <Override PartName="/ppt/slideLayouts/slideLayout234.xml" ContentType="application/vnd.openxmlformats-officedocument.presentationml.slideLayout+xml"/>
  <Override PartName="/ppt/slideLayouts/slideLayout235.xml" ContentType="application/vnd.openxmlformats-officedocument.presentationml.slideLayout+xml"/>
  <Override PartName="/ppt/slideLayouts/slideLayout236.xml" ContentType="application/vnd.openxmlformats-officedocument.presentationml.slideLayout+xml"/>
  <Override PartName="/ppt/slideLayouts/slideLayout237.xml" ContentType="application/vnd.openxmlformats-officedocument.presentationml.slideLayout+xml"/>
  <Override PartName="/ppt/slideLayouts/slideLayout238.xml" ContentType="application/vnd.openxmlformats-officedocument.presentationml.slideLayout+xml"/>
  <Override PartName="/ppt/slideLayouts/slideLayout239.xml" ContentType="application/vnd.openxmlformats-officedocument.presentationml.slideLayout+xml"/>
  <Override PartName="/ppt/slideLayouts/slideLayout240.xml" ContentType="application/vnd.openxmlformats-officedocument.presentationml.slideLayout+xml"/>
  <Override PartName="/ppt/theme/theme17.xml" ContentType="application/vnd.openxmlformats-officedocument.theme+xml"/>
  <Override PartName="/ppt/slideLayouts/slideLayout241.xml" ContentType="application/vnd.openxmlformats-officedocument.presentationml.slideLayout+xml"/>
  <Override PartName="/ppt/slideLayouts/slideLayout242.xml" ContentType="application/vnd.openxmlformats-officedocument.presentationml.slideLayout+xml"/>
  <Override PartName="/ppt/slideLayouts/slideLayout243.xml" ContentType="application/vnd.openxmlformats-officedocument.presentationml.slideLayout+xml"/>
  <Override PartName="/ppt/slideLayouts/slideLayout244.xml" ContentType="application/vnd.openxmlformats-officedocument.presentationml.slideLayout+xml"/>
  <Override PartName="/ppt/slideLayouts/slideLayout245.xml" ContentType="application/vnd.openxmlformats-officedocument.presentationml.slideLayout+xml"/>
  <Override PartName="/ppt/slideLayouts/slideLayout246.xml" ContentType="application/vnd.openxmlformats-officedocument.presentationml.slideLayout+xml"/>
  <Override PartName="/ppt/slideLayouts/slideLayout247.xml" ContentType="application/vnd.openxmlformats-officedocument.presentationml.slideLayout+xml"/>
  <Override PartName="/ppt/slideLayouts/slideLayout248.xml" ContentType="application/vnd.openxmlformats-officedocument.presentationml.slideLayout+xml"/>
  <Override PartName="/ppt/slideLayouts/slideLayout249.xml" ContentType="application/vnd.openxmlformats-officedocument.presentationml.slideLayout+xml"/>
  <Override PartName="/ppt/slideLayouts/slideLayout250.xml" ContentType="application/vnd.openxmlformats-officedocument.presentationml.slideLayout+xml"/>
  <Override PartName="/ppt/slideLayouts/slideLayout251.xml" ContentType="application/vnd.openxmlformats-officedocument.presentationml.slideLayout+xml"/>
  <Override PartName="/ppt/theme/theme18.xml" ContentType="application/vnd.openxmlformats-officedocument.theme+xml"/>
  <Override PartName="/ppt/slideLayouts/slideLayout252.xml" ContentType="application/vnd.openxmlformats-officedocument.presentationml.slideLayout+xml"/>
  <Override PartName="/ppt/slideLayouts/slideLayout253.xml" ContentType="application/vnd.openxmlformats-officedocument.presentationml.slideLayout+xml"/>
  <Override PartName="/ppt/slideLayouts/slideLayout254.xml" ContentType="application/vnd.openxmlformats-officedocument.presentationml.slideLayout+xml"/>
  <Override PartName="/ppt/slideLayouts/slideLayout255.xml" ContentType="application/vnd.openxmlformats-officedocument.presentationml.slideLayout+xml"/>
  <Override PartName="/ppt/slideLayouts/slideLayout256.xml" ContentType="application/vnd.openxmlformats-officedocument.presentationml.slideLayout+xml"/>
  <Override PartName="/ppt/slideLayouts/slideLayout257.xml" ContentType="application/vnd.openxmlformats-officedocument.presentationml.slideLayout+xml"/>
  <Override PartName="/ppt/slideLayouts/slideLayout258.xml" ContentType="application/vnd.openxmlformats-officedocument.presentationml.slideLayout+xml"/>
  <Override PartName="/ppt/slideLayouts/slideLayout259.xml" ContentType="application/vnd.openxmlformats-officedocument.presentationml.slideLayout+xml"/>
  <Override PartName="/ppt/slideLayouts/slideLayout260.xml" ContentType="application/vnd.openxmlformats-officedocument.presentationml.slideLayout+xml"/>
  <Override PartName="/ppt/slideLayouts/slideLayout261.xml" ContentType="application/vnd.openxmlformats-officedocument.presentationml.slideLayout+xml"/>
  <Override PartName="/ppt/slideLayouts/slideLayout262.xml" ContentType="application/vnd.openxmlformats-officedocument.presentationml.slideLayout+xml"/>
  <Override PartName="/ppt/theme/theme19.xml" ContentType="application/vnd.openxmlformats-officedocument.theme+xml"/>
  <Override PartName="/ppt/slideLayouts/slideLayout263.xml" ContentType="application/vnd.openxmlformats-officedocument.presentationml.slideLayout+xml"/>
  <Override PartName="/ppt/slideLayouts/slideLayout264.xml" ContentType="application/vnd.openxmlformats-officedocument.presentationml.slideLayout+xml"/>
  <Override PartName="/ppt/slideLayouts/slideLayout265.xml" ContentType="application/vnd.openxmlformats-officedocument.presentationml.slideLayout+xml"/>
  <Override PartName="/ppt/slideLayouts/slideLayout266.xml" ContentType="application/vnd.openxmlformats-officedocument.presentationml.slideLayout+xml"/>
  <Override PartName="/ppt/slideLayouts/slideLayout267.xml" ContentType="application/vnd.openxmlformats-officedocument.presentationml.slideLayout+xml"/>
  <Override PartName="/ppt/slideLayouts/slideLayout268.xml" ContentType="application/vnd.openxmlformats-officedocument.presentationml.slideLayout+xml"/>
  <Override PartName="/ppt/slideLayouts/slideLayout269.xml" ContentType="application/vnd.openxmlformats-officedocument.presentationml.slideLayout+xml"/>
  <Override PartName="/ppt/slideLayouts/slideLayout270.xml" ContentType="application/vnd.openxmlformats-officedocument.presentationml.slideLayout+xml"/>
  <Override PartName="/ppt/slideLayouts/slideLayout271.xml" ContentType="application/vnd.openxmlformats-officedocument.presentationml.slideLayout+xml"/>
  <Override PartName="/ppt/slideLayouts/slideLayout272.xml" ContentType="application/vnd.openxmlformats-officedocument.presentationml.slideLayout+xml"/>
  <Override PartName="/ppt/slideLayouts/slideLayout273.xml" ContentType="application/vnd.openxmlformats-officedocument.presentationml.slideLayout+xml"/>
  <Override PartName="/ppt/theme/theme20.xml" ContentType="application/vnd.openxmlformats-officedocument.theme+xml"/>
  <Override PartName="/ppt/slideLayouts/slideLayout274.xml" ContentType="application/vnd.openxmlformats-officedocument.presentationml.slideLayout+xml"/>
  <Override PartName="/ppt/slideLayouts/slideLayout275.xml" ContentType="application/vnd.openxmlformats-officedocument.presentationml.slideLayout+xml"/>
  <Override PartName="/ppt/slideLayouts/slideLayout276.xml" ContentType="application/vnd.openxmlformats-officedocument.presentationml.slideLayout+xml"/>
  <Override PartName="/ppt/slideLayouts/slideLayout277.xml" ContentType="application/vnd.openxmlformats-officedocument.presentationml.slideLayout+xml"/>
  <Override PartName="/ppt/slideLayouts/slideLayout278.xml" ContentType="application/vnd.openxmlformats-officedocument.presentationml.slideLayout+xml"/>
  <Override PartName="/ppt/slideLayouts/slideLayout279.xml" ContentType="application/vnd.openxmlformats-officedocument.presentationml.slideLayout+xml"/>
  <Override PartName="/ppt/slideLayouts/slideLayout280.xml" ContentType="application/vnd.openxmlformats-officedocument.presentationml.slideLayout+xml"/>
  <Override PartName="/ppt/slideLayouts/slideLayout281.xml" ContentType="application/vnd.openxmlformats-officedocument.presentationml.slideLayout+xml"/>
  <Override PartName="/ppt/slideLayouts/slideLayout282.xml" ContentType="application/vnd.openxmlformats-officedocument.presentationml.slideLayout+xml"/>
  <Override PartName="/ppt/slideLayouts/slideLayout283.xml" ContentType="application/vnd.openxmlformats-officedocument.presentationml.slideLayout+xml"/>
  <Override PartName="/ppt/slideLayouts/slideLayout284.xml" ContentType="application/vnd.openxmlformats-officedocument.presentationml.slideLayout+xml"/>
  <Override PartName="/ppt/slideLayouts/slideLayout285.xml" ContentType="application/vnd.openxmlformats-officedocument.presentationml.slideLayout+xml"/>
  <Override PartName="/ppt/slideLayouts/slideLayout286.xml" ContentType="application/vnd.openxmlformats-officedocument.presentationml.slideLayout+xml"/>
  <Override PartName="/ppt/theme/theme21.xml" ContentType="application/vnd.openxmlformats-officedocument.theme+xml"/>
  <Override PartName="/ppt/slideLayouts/slideLayout287.xml" ContentType="application/vnd.openxmlformats-officedocument.presentationml.slideLayout+xml"/>
  <Override PartName="/ppt/slideLayouts/slideLayout288.xml" ContentType="application/vnd.openxmlformats-officedocument.presentationml.slideLayout+xml"/>
  <Override PartName="/ppt/slideLayouts/slideLayout289.xml" ContentType="application/vnd.openxmlformats-officedocument.presentationml.slideLayout+xml"/>
  <Override PartName="/ppt/slideLayouts/slideLayout290.xml" ContentType="application/vnd.openxmlformats-officedocument.presentationml.slideLayout+xml"/>
  <Override PartName="/ppt/slideLayouts/slideLayout291.xml" ContentType="application/vnd.openxmlformats-officedocument.presentationml.slideLayout+xml"/>
  <Override PartName="/ppt/slideLayouts/slideLayout292.xml" ContentType="application/vnd.openxmlformats-officedocument.presentationml.slideLayout+xml"/>
  <Override PartName="/ppt/slideLayouts/slideLayout293.xml" ContentType="application/vnd.openxmlformats-officedocument.presentationml.slideLayout+xml"/>
  <Override PartName="/ppt/slideLayouts/slideLayout294.xml" ContentType="application/vnd.openxmlformats-officedocument.presentationml.slideLayout+xml"/>
  <Override PartName="/ppt/slideLayouts/slideLayout295.xml" ContentType="application/vnd.openxmlformats-officedocument.presentationml.slideLayout+xml"/>
  <Override PartName="/ppt/slideLayouts/slideLayout296.xml" ContentType="application/vnd.openxmlformats-officedocument.presentationml.slideLayout+xml"/>
  <Override PartName="/ppt/slideLayouts/slideLayout297.xml" ContentType="application/vnd.openxmlformats-officedocument.presentationml.slideLayout+xml"/>
  <Override PartName="/ppt/theme/theme22.xml" ContentType="application/vnd.openxmlformats-officedocument.theme+xml"/>
  <Override PartName="/ppt/slideLayouts/slideLayout298.xml" ContentType="application/vnd.openxmlformats-officedocument.presentationml.slideLayout+xml"/>
  <Override PartName="/ppt/slideLayouts/slideLayout299.xml" ContentType="application/vnd.openxmlformats-officedocument.presentationml.slideLayout+xml"/>
  <Override PartName="/ppt/slideLayouts/slideLayout300.xml" ContentType="application/vnd.openxmlformats-officedocument.presentationml.slideLayout+xml"/>
  <Override PartName="/ppt/slideLayouts/slideLayout301.xml" ContentType="application/vnd.openxmlformats-officedocument.presentationml.slideLayout+xml"/>
  <Override PartName="/ppt/slideLayouts/slideLayout302.xml" ContentType="application/vnd.openxmlformats-officedocument.presentationml.slideLayout+xml"/>
  <Override PartName="/ppt/slideLayouts/slideLayout303.xml" ContentType="application/vnd.openxmlformats-officedocument.presentationml.slideLayout+xml"/>
  <Override PartName="/ppt/slideLayouts/slideLayout304.xml" ContentType="application/vnd.openxmlformats-officedocument.presentationml.slideLayout+xml"/>
  <Override PartName="/ppt/slideLayouts/slideLayout305.xml" ContentType="application/vnd.openxmlformats-officedocument.presentationml.slideLayout+xml"/>
  <Override PartName="/ppt/slideLayouts/slideLayout306.xml" ContentType="application/vnd.openxmlformats-officedocument.presentationml.slideLayout+xml"/>
  <Override PartName="/ppt/slideLayouts/slideLayout307.xml" ContentType="application/vnd.openxmlformats-officedocument.presentationml.slideLayout+xml"/>
  <Override PartName="/ppt/slideLayouts/slideLayout308.xml" ContentType="application/vnd.openxmlformats-officedocument.presentationml.slideLayout+xml"/>
  <Override PartName="/ppt/slideLayouts/slideLayout309.xml" ContentType="application/vnd.openxmlformats-officedocument.presentationml.slideLayout+xml"/>
  <Override PartName="/ppt/theme/theme23.xml" ContentType="application/vnd.openxmlformats-officedocument.theme+xml"/>
  <Override PartName="/ppt/slideLayouts/slideLayout310.xml" ContentType="application/vnd.openxmlformats-officedocument.presentationml.slideLayout+xml"/>
  <Override PartName="/ppt/theme/theme24.xml" ContentType="application/vnd.openxmlformats-officedocument.theme+xml"/>
  <Override PartName="/ppt/theme/theme25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  <p:sldMasterId id="2147483672" r:id="rId2"/>
    <p:sldMasterId id="2147483685" r:id="rId3"/>
    <p:sldMasterId id="2147483697" r:id="rId4"/>
    <p:sldMasterId id="2147483709" r:id="rId5"/>
    <p:sldMasterId id="2147483721" r:id="rId6"/>
    <p:sldMasterId id="2147483733" r:id="rId7"/>
    <p:sldMasterId id="2147483746" r:id="rId8"/>
    <p:sldMasterId id="2147483770" r:id="rId9"/>
    <p:sldMasterId id="2147483796" r:id="rId10"/>
    <p:sldMasterId id="2147483834" r:id="rId11"/>
    <p:sldMasterId id="2147483846" r:id="rId12"/>
    <p:sldMasterId id="2147483859" r:id="rId13"/>
    <p:sldMasterId id="2147483889" r:id="rId14"/>
    <p:sldMasterId id="2147483929" r:id="rId15"/>
    <p:sldMasterId id="2147483969" r:id="rId16"/>
    <p:sldMasterId id="2147483982" r:id="rId17"/>
    <p:sldMasterId id="2147483994" r:id="rId18"/>
    <p:sldMasterId id="2147484006" r:id="rId19"/>
    <p:sldMasterId id="2147484018" r:id="rId20"/>
    <p:sldMasterId id="2147484030" r:id="rId21"/>
    <p:sldMasterId id="2147484044" r:id="rId22"/>
    <p:sldMasterId id="2147484056" r:id="rId23"/>
    <p:sldMasterId id="2147484069" r:id="rId24"/>
  </p:sldMasterIdLst>
  <p:notesMasterIdLst>
    <p:notesMasterId r:id="rId82"/>
  </p:notesMasterIdLst>
  <p:sldIdLst>
    <p:sldId id="565" r:id="rId25"/>
    <p:sldId id="828" r:id="rId26"/>
    <p:sldId id="267" r:id="rId27"/>
    <p:sldId id="270" r:id="rId28"/>
    <p:sldId id="829" r:id="rId29"/>
    <p:sldId id="272" r:id="rId30"/>
    <p:sldId id="724" r:id="rId31"/>
    <p:sldId id="527" r:id="rId32"/>
    <p:sldId id="823" r:id="rId33"/>
    <p:sldId id="535" r:id="rId34"/>
    <p:sldId id="528" r:id="rId35"/>
    <p:sldId id="659" r:id="rId36"/>
    <p:sldId id="357" r:id="rId37"/>
    <p:sldId id="526" r:id="rId38"/>
    <p:sldId id="675" r:id="rId39"/>
    <p:sldId id="295" r:id="rId40"/>
    <p:sldId id="830" r:id="rId41"/>
    <p:sldId id="422" r:id="rId42"/>
    <p:sldId id="661" r:id="rId43"/>
    <p:sldId id="383" r:id="rId44"/>
    <p:sldId id="423" r:id="rId45"/>
    <p:sldId id="704" r:id="rId46"/>
    <p:sldId id="529" r:id="rId47"/>
    <p:sldId id="826" r:id="rId48"/>
    <p:sldId id="481" r:id="rId49"/>
    <p:sldId id="532" r:id="rId50"/>
    <p:sldId id="280" r:id="rId51"/>
    <p:sldId id="483" r:id="rId52"/>
    <p:sldId id="539" r:id="rId53"/>
    <p:sldId id="552" r:id="rId54"/>
    <p:sldId id="663" r:id="rId55"/>
    <p:sldId id="822" r:id="rId56"/>
    <p:sldId id="523" r:id="rId57"/>
    <p:sldId id="679" r:id="rId58"/>
    <p:sldId id="290" r:id="rId59"/>
    <p:sldId id="341" r:id="rId60"/>
    <p:sldId id="393" r:id="rId61"/>
    <p:sldId id="831" r:id="rId62"/>
    <p:sldId id="335" r:id="rId63"/>
    <p:sldId id="683" r:id="rId64"/>
    <p:sldId id="329" r:id="rId65"/>
    <p:sldId id="328" r:id="rId66"/>
    <p:sldId id="638" r:id="rId67"/>
    <p:sldId id="805" r:id="rId68"/>
    <p:sldId id="656" r:id="rId69"/>
    <p:sldId id="673" r:id="rId70"/>
    <p:sldId id="640" r:id="rId71"/>
    <p:sldId id="824" r:id="rId72"/>
    <p:sldId id="642" r:id="rId73"/>
    <p:sldId id="331" r:id="rId74"/>
    <p:sldId id="304" r:id="rId75"/>
    <p:sldId id="360" r:id="rId76"/>
    <p:sldId id="807" r:id="rId77"/>
    <p:sldId id="825" r:id="rId78"/>
    <p:sldId id="818" r:id="rId79"/>
    <p:sldId id="819" r:id="rId80"/>
    <p:sldId id="820" r:id="rId8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inimized" horzBarState="maximized">
    <p:restoredLeft sz="50000"/>
    <p:restoredTop sz="50000"/>
  </p:normalViewPr>
  <p:slideViewPr>
    <p:cSldViewPr snapToGrid="0" snapToObjects="1">
      <p:cViewPr varScale="1">
        <p:scale>
          <a:sx n="206" d="100"/>
          <a:sy n="206" d="100"/>
        </p:scale>
        <p:origin x="288" y="1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.xml"/><Relationship Id="rId21" Type="http://schemas.openxmlformats.org/officeDocument/2006/relationships/slideMaster" Target="slideMasters/slideMaster21.xml"/><Relationship Id="rId42" Type="http://schemas.openxmlformats.org/officeDocument/2006/relationships/slide" Target="slides/slide18.xml"/><Relationship Id="rId47" Type="http://schemas.openxmlformats.org/officeDocument/2006/relationships/slide" Target="slides/slide23.xml"/><Relationship Id="rId63" Type="http://schemas.openxmlformats.org/officeDocument/2006/relationships/slide" Target="slides/slide39.xml"/><Relationship Id="rId68" Type="http://schemas.openxmlformats.org/officeDocument/2006/relationships/slide" Target="slides/slide44.xml"/><Relationship Id="rId84" Type="http://schemas.openxmlformats.org/officeDocument/2006/relationships/viewProps" Target="viewProps.xml"/><Relationship Id="rId16" Type="http://schemas.openxmlformats.org/officeDocument/2006/relationships/slideMaster" Target="slideMasters/slideMaster16.xml"/><Relationship Id="rId11" Type="http://schemas.openxmlformats.org/officeDocument/2006/relationships/slideMaster" Target="slideMasters/slideMaster11.xml"/><Relationship Id="rId32" Type="http://schemas.openxmlformats.org/officeDocument/2006/relationships/slide" Target="slides/slide8.xml"/><Relationship Id="rId37" Type="http://schemas.openxmlformats.org/officeDocument/2006/relationships/slide" Target="slides/slide13.xml"/><Relationship Id="rId53" Type="http://schemas.openxmlformats.org/officeDocument/2006/relationships/slide" Target="slides/slide29.xml"/><Relationship Id="rId58" Type="http://schemas.openxmlformats.org/officeDocument/2006/relationships/slide" Target="slides/slide34.xml"/><Relationship Id="rId74" Type="http://schemas.openxmlformats.org/officeDocument/2006/relationships/slide" Target="slides/slide50.xml"/><Relationship Id="rId79" Type="http://schemas.openxmlformats.org/officeDocument/2006/relationships/slide" Target="slides/slide55.xml"/><Relationship Id="rId5" Type="http://schemas.openxmlformats.org/officeDocument/2006/relationships/slideMaster" Target="slideMasters/slideMaster5.xml"/><Relationship Id="rId19" Type="http://schemas.openxmlformats.org/officeDocument/2006/relationships/slideMaster" Target="slideMasters/slideMaster19.xml"/><Relationship Id="rId14" Type="http://schemas.openxmlformats.org/officeDocument/2006/relationships/slideMaster" Target="slideMasters/slideMaster14.xml"/><Relationship Id="rId22" Type="http://schemas.openxmlformats.org/officeDocument/2006/relationships/slideMaster" Target="slideMasters/slideMaster22.xml"/><Relationship Id="rId27" Type="http://schemas.openxmlformats.org/officeDocument/2006/relationships/slide" Target="slides/slide3.xml"/><Relationship Id="rId30" Type="http://schemas.openxmlformats.org/officeDocument/2006/relationships/slide" Target="slides/slide6.xml"/><Relationship Id="rId35" Type="http://schemas.openxmlformats.org/officeDocument/2006/relationships/slide" Target="slides/slide11.xml"/><Relationship Id="rId43" Type="http://schemas.openxmlformats.org/officeDocument/2006/relationships/slide" Target="slides/slide19.xml"/><Relationship Id="rId48" Type="http://schemas.openxmlformats.org/officeDocument/2006/relationships/slide" Target="slides/slide24.xml"/><Relationship Id="rId56" Type="http://schemas.openxmlformats.org/officeDocument/2006/relationships/slide" Target="slides/slide32.xml"/><Relationship Id="rId64" Type="http://schemas.openxmlformats.org/officeDocument/2006/relationships/slide" Target="slides/slide40.xml"/><Relationship Id="rId69" Type="http://schemas.openxmlformats.org/officeDocument/2006/relationships/slide" Target="slides/slide45.xml"/><Relationship Id="rId77" Type="http://schemas.openxmlformats.org/officeDocument/2006/relationships/slide" Target="slides/slide53.xml"/><Relationship Id="rId8" Type="http://schemas.openxmlformats.org/officeDocument/2006/relationships/slideMaster" Target="slideMasters/slideMaster8.xml"/><Relationship Id="rId51" Type="http://schemas.openxmlformats.org/officeDocument/2006/relationships/slide" Target="slides/slide27.xml"/><Relationship Id="rId72" Type="http://schemas.openxmlformats.org/officeDocument/2006/relationships/slide" Target="slides/slide48.xml"/><Relationship Id="rId80" Type="http://schemas.openxmlformats.org/officeDocument/2006/relationships/slide" Target="slides/slide56.xml"/><Relationship Id="rId85" Type="http://schemas.openxmlformats.org/officeDocument/2006/relationships/theme" Target="theme/theme1.xml"/><Relationship Id="rId3" Type="http://schemas.openxmlformats.org/officeDocument/2006/relationships/slideMaster" Target="slideMasters/slideMaster3.xml"/><Relationship Id="rId12" Type="http://schemas.openxmlformats.org/officeDocument/2006/relationships/slideMaster" Target="slideMasters/slideMaster12.xml"/><Relationship Id="rId17" Type="http://schemas.openxmlformats.org/officeDocument/2006/relationships/slideMaster" Target="slideMasters/slideMaster17.xml"/><Relationship Id="rId25" Type="http://schemas.openxmlformats.org/officeDocument/2006/relationships/slide" Target="slides/slide1.xml"/><Relationship Id="rId33" Type="http://schemas.openxmlformats.org/officeDocument/2006/relationships/slide" Target="slides/slide9.xml"/><Relationship Id="rId38" Type="http://schemas.openxmlformats.org/officeDocument/2006/relationships/slide" Target="slides/slide14.xml"/><Relationship Id="rId46" Type="http://schemas.openxmlformats.org/officeDocument/2006/relationships/slide" Target="slides/slide22.xml"/><Relationship Id="rId59" Type="http://schemas.openxmlformats.org/officeDocument/2006/relationships/slide" Target="slides/slide35.xml"/><Relationship Id="rId67" Type="http://schemas.openxmlformats.org/officeDocument/2006/relationships/slide" Target="slides/slide43.xml"/><Relationship Id="rId20" Type="http://schemas.openxmlformats.org/officeDocument/2006/relationships/slideMaster" Target="slideMasters/slideMaster20.xml"/><Relationship Id="rId41" Type="http://schemas.openxmlformats.org/officeDocument/2006/relationships/slide" Target="slides/slide17.xml"/><Relationship Id="rId54" Type="http://schemas.openxmlformats.org/officeDocument/2006/relationships/slide" Target="slides/slide30.xml"/><Relationship Id="rId62" Type="http://schemas.openxmlformats.org/officeDocument/2006/relationships/slide" Target="slides/slide38.xml"/><Relationship Id="rId70" Type="http://schemas.openxmlformats.org/officeDocument/2006/relationships/slide" Target="slides/slide46.xml"/><Relationship Id="rId75" Type="http://schemas.openxmlformats.org/officeDocument/2006/relationships/slide" Target="slides/slide51.xml"/><Relationship Id="rId83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5" Type="http://schemas.openxmlformats.org/officeDocument/2006/relationships/slideMaster" Target="slideMasters/slideMaster15.xml"/><Relationship Id="rId23" Type="http://schemas.openxmlformats.org/officeDocument/2006/relationships/slideMaster" Target="slideMasters/slideMaster23.xml"/><Relationship Id="rId28" Type="http://schemas.openxmlformats.org/officeDocument/2006/relationships/slide" Target="slides/slide4.xml"/><Relationship Id="rId36" Type="http://schemas.openxmlformats.org/officeDocument/2006/relationships/slide" Target="slides/slide12.xml"/><Relationship Id="rId49" Type="http://schemas.openxmlformats.org/officeDocument/2006/relationships/slide" Target="slides/slide25.xml"/><Relationship Id="rId57" Type="http://schemas.openxmlformats.org/officeDocument/2006/relationships/slide" Target="slides/slide33.xml"/><Relationship Id="rId10" Type="http://schemas.openxmlformats.org/officeDocument/2006/relationships/slideMaster" Target="slideMasters/slideMaster10.xml"/><Relationship Id="rId31" Type="http://schemas.openxmlformats.org/officeDocument/2006/relationships/slide" Target="slides/slide7.xml"/><Relationship Id="rId44" Type="http://schemas.openxmlformats.org/officeDocument/2006/relationships/slide" Target="slides/slide20.xml"/><Relationship Id="rId52" Type="http://schemas.openxmlformats.org/officeDocument/2006/relationships/slide" Target="slides/slide28.xml"/><Relationship Id="rId60" Type="http://schemas.openxmlformats.org/officeDocument/2006/relationships/slide" Target="slides/slide36.xml"/><Relationship Id="rId65" Type="http://schemas.openxmlformats.org/officeDocument/2006/relationships/slide" Target="slides/slide41.xml"/><Relationship Id="rId73" Type="http://schemas.openxmlformats.org/officeDocument/2006/relationships/slide" Target="slides/slide49.xml"/><Relationship Id="rId78" Type="http://schemas.openxmlformats.org/officeDocument/2006/relationships/slide" Target="slides/slide54.xml"/><Relationship Id="rId81" Type="http://schemas.openxmlformats.org/officeDocument/2006/relationships/slide" Target="slides/slide57.xml"/><Relationship Id="rId86" Type="http://schemas.openxmlformats.org/officeDocument/2006/relationships/tableStyles" Target="tableStyles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3" Type="http://schemas.openxmlformats.org/officeDocument/2006/relationships/slideMaster" Target="slideMasters/slideMaster13.xml"/><Relationship Id="rId18" Type="http://schemas.openxmlformats.org/officeDocument/2006/relationships/slideMaster" Target="slideMasters/slideMaster18.xml"/><Relationship Id="rId39" Type="http://schemas.openxmlformats.org/officeDocument/2006/relationships/slide" Target="slides/slide15.xml"/><Relationship Id="rId34" Type="http://schemas.openxmlformats.org/officeDocument/2006/relationships/slide" Target="slides/slide10.xml"/><Relationship Id="rId50" Type="http://schemas.openxmlformats.org/officeDocument/2006/relationships/slide" Target="slides/slide26.xml"/><Relationship Id="rId55" Type="http://schemas.openxmlformats.org/officeDocument/2006/relationships/slide" Target="slides/slide31.xml"/><Relationship Id="rId76" Type="http://schemas.openxmlformats.org/officeDocument/2006/relationships/slide" Target="slides/slide52.xml"/><Relationship Id="rId7" Type="http://schemas.openxmlformats.org/officeDocument/2006/relationships/slideMaster" Target="slideMasters/slideMaster7.xml"/><Relationship Id="rId71" Type="http://schemas.openxmlformats.org/officeDocument/2006/relationships/slide" Target="slides/slide47.xml"/><Relationship Id="rId2" Type="http://schemas.openxmlformats.org/officeDocument/2006/relationships/slideMaster" Target="slideMasters/slideMaster2.xml"/><Relationship Id="rId29" Type="http://schemas.openxmlformats.org/officeDocument/2006/relationships/slide" Target="slides/slide5.xml"/><Relationship Id="rId24" Type="http://schemas.openxmlformats.org/officeDocument/2006/relationships/slideMaster" Target="slideMasters/slideMaster24.xml"/><Relationship Id="rId40" Type="http://schemas.openxmlformats.org/officeDocument/2006/relationships/slide" Target="slides/slide16.xml"/><Relationship Id="rId45" Type="http://schemas.openxmlformats.org/officeDocument/2006/relationships/slide" Target="slides/slide21.xml"/><Relationship Id="rId66" Type="http://schemas.openxmlformats.org/officeDocument/2006/relationships/slide" Target="slides/slide42.xml"/><Relationship Id="rId61" Type="http://schemas.openxmlformats.org/officeDocument/2006/relationships/slide" Target="slides/slide37.xml"/><Relationship Id="rId82" Type="http://schemas.openxmlformats.org/officeDocument/2006/relationships/notesMaster" Target="notesMasters/notesMaster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37.e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9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drawings/_rels/vmlDrawing11.vml.rels><?xml version="1.0" encoding="UTF-8" standalone="yes"?>
<Relationships xmlns="http://schemas.openxmlformats.org/package/2006/relationships"><Relationship Id="rId2" Type="http://schemas.openxmlformats.org/officeDocument/2006/relationships/image" Target="../media/image80.wmf"/><Relationship Id="rId1" Type="http://schemas.openxmlformats.org/officeDocument/2006/relationships/image" Target="../media/image18.png"/></Relationships>
</file>

<file path=ppt/drawings/_rels/vmlDrawing1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81C1A88-1C32-F944-8DAE-F5748BF88A8C}" type="datetimeFigureOut">
              <a:rPr lang="en-US" smtClean="0"/>
              <a:t>3/1/19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E8DA7A9-A134-C841-B76A-9E4261CAEB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288253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CB21E7F-760E-B340-8729-EF331267B6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7315692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CB21E7F-760E-B340-8729-EF331267B6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3600471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C039ACD-44D9-A14B-BE84-243B4DCAADA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3410296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Shape 57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8" name="Shape 58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1833942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CB21E7F-760E-B340-8729-EF331267B6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6840262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F2AF208-45AF-6F4E-83E3-53F30ABE3241}" type="slidenum"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539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="" xmlns:ma14="http://schemas.microsoft.com/office/mac/drawingml/2011/main" val="1"/>
            </a:ext>
          </a:extLst>
        </p:spPr>
      </p:sp>
      <p:sp>
        <p:nvSpPr>
          <p:cNvPr id="25395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4343400"/>
            <a:ext cx="5029200" cy="4114800"/>
          </a:xfrm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392691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E5F98126-F178-9E44-8271-75E79C69A5D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7115331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Shape 65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" name="Shape 66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85452695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280421-86A9-6E47-B1CE-46D860FF4252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9945642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280421-86A9-6E47-B1CE-46D860FF4252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4596076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CB21E7F-760E-B340-8729-EF331267B6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7010596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8DA7A9-A134-C841-B76A-9E4261CAEB35}" type="slidenum">
              <a:rPr lang="en-US" smtClean="0"/>
              <a:t>47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901350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5C4386D-EA72-45BD-A907-0D6A03E4B0E1}" type="slidenum">
              <a:rPr kumimoji="0" lang="it-IT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53</a:t>
            </a:fld>
            <a:endParaRPr kumimoji="0" lang="it-IT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6328380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9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9.xml"/><Relationship Id="rId4" Type="http://schemas.openxmlformats.org/officeDocument/2006/relationships/image" Target="../media/image3.png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image" Target="../media/image8.emf"/><Relationship Id="rId1" Type="http://schemas.openxmlformats.org/officeDocument/2006/relationships/slideMaster" Target="../slideMasters/slideMaster11.xml"/></Relationships>
</file>

<file path=ppt/slideLayouts/_rels/slideLayout1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image" Target="../media/image8.emf"/><Relationship Id="rId1" Type="http://schemas.openxmlformats.org/officeDocument/2006/relationships/slideMaster" Target="../slideMasters/slideMaster11.xml"/></Relationships>
</file>

<file path=ppt/slideLayouts/_rels/slideLayout1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4.xml"/></Relationships>
</file>

<file path=ppt/slideLayouts/_rels/slideLayout1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4.xml"/></Relationships>
</file>

<file path=ppt/slideLayouts/_rels/slideLayout1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tif"/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14.xml"/></Relationships>
</file>

<file path=ppt/slideLayouts/_rels/slideLayout1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5.xml"/></Relationships>
</file>

<file path=ppt/slideLayouts/_rels/slideLayout1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5.xml"/></Relationships>
</file>

<file path=ppt/slideLayouts/_rels/slideLayout2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tif"/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15.xml"/></Relationships>
</file>

<file path=ppt/slideLayouts/_rels/slideLayout2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2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49232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41303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785399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801707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95051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91355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39686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047654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79187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729683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66581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6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342900" indent="0" algn="ctr">
              <a:buNone/>
              <a:defRPr/>
            </a:lvl2pPr>
            <a:lvl3pPr marL="685800" indent="0" algn="ctr">
              <a:buNone/>
              <a:defRPr/>
            </a:lvl3pPr>
            <a:lvl4pPr marL="1028700" indent="0" algn="ctr">
              <a:buNone/>
              <a:defRPr/>
            </a:lvl4pPr>
            <a:lvl5pPr marL="1371600" indent="0" algn="ctr">
              <a:buNone/>
              <a:defRPr/>
            </a:lvl5pPr>
            <a:lvl6pPr marL="1714500" indent="0" algn="ctr">
              <a:buNone/>
              <a:defRPr/>
            </a:lvl6pPr>
            <a:lvl7pPr marL="2057400" indent="0" algn="ctr">
              <a:buNone/>
              <a:defRPr/>
            </a:lvl7pPr>
            <a:lvl8pPr marL="2400300" indent="0" algn="ctr">
              <a:buNone/>
              <a:defRPr/>
            </a:lvl8pPr>
            <a:lvl9pPr marL="27432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653EF125-F25B-7846-A654-3180409706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940066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C92CAABF-62DE-3F49-B789-5F3B3A06D57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666073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1"/>
            <a:ext cx="7772400" cy="1362075"/>
          </a:xfrm>
        </p:spPr>
        <p:txBody>
          <a:bodyPr anchor="t"/>
          <a:lstStyle>
            <a:lvl1pPr algn="l">
              <a:defRPr sz="3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1500"/>
            </a:lvl1pPr>
            <a:lvl2pPr marL="342900" indent="0">
              <a:buNone/>
              <a:defRPr sz="1350"/>
            </a:lvl2pPr>
            <a:lvl3pPr marL="685800" indent="0">
              <a:buNone/>
              <a:defRPr sz="1200"/>
            </a:lvl3pPr>
            <a:lvl4pPr marL="1028700" indent="0">
              <a:buNone/>
              <a:defRPr sz="1050"/>
            </a:lvl4pPr>
            <a:lvl5pPr marL="1371600" indent="0">
              <a:buNone/>
              <a:defRPr sz="1050"/>
            </a:lvl5pPr>
            <a:lvl6pPr marL="1714500" indent="0">
              <a:buNone/>
              <a:defRPr sz="1050"/>
            </a:lvl6pPr>
            <a:lvl7pPr marL="2057400" indent="0">
              <a:buNone/>
              <a:defRPr sz="1050"/>
            </a:lvl7pPr>
            <a:lvl8pPr marL="2400300" indent="0">
              <a:buNone/>
              <a:defRPr sz="1050"/>
            </a:lvl8pPr>
            <a:lvl9pPr marL="2743200" indent="0">
              <a:buNone/>
              <a:defRPr sz="10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004E2097-5C0E-6A46-BE15-9CBDEF89D97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9057679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1"/>
            <a:ext cx="4038600" cy="4525963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1"/>
            <a:ext cx="4038600" cy="4525963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72217E63-1DAB-9048-B014-D556CE4F6DD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368031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3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7" y="1535113"/>
            <a:ext cx="4041775" cy="639763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7" y="2174875"/>
            <a:ext cx="4041775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115B920C-B55E-4C44-AE55-D6DA791113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304233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117C1C03-4DE4-1C45-8073-DB6C62A1CB1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508940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BD53B92F-8D34-B04C-93AC-8F5DC66E833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344379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2" y="273049"/>
            <a:ext cx="3008313" cy="1162051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2"/>
            <a:ext cx="5111750" cy="5853113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2" y="1435102"/>
            <a:ext cx="3008313" cy="4691063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BB98689F-E7E6-C646-9ED6-0558A35B6EB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308267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9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3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8FF45245-38D8-9949-B7B9-BA7F93C2CC7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4501509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48D9B407-71A2-6B4C-B581-BF793BFE3C2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752378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9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9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72D54A01-E16E-2644-B0F0-2B04CA280C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474115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and 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Shape 17"/>
          <p:cNvSpPr txBox="1">
            <a:spLocks noGrp="1"/>
          </p:cNvSpPr>
          <p:nvPr>
            <p:ph type="title"/>
          </p:nvPr>
        </p:nvSpPr>
        <p:spPr>
          <a:xfrm>
            <a:off x="311700" y="593367"/>
            <a:ext cx="8520600" cy="7636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defRPr/>
            </a:lvl1pPr>
            <a:lvl2pPr lvl="1">
              <a:spcBef>
                <a:spcPts val="0"/>
              </a:spcBef>
              <a:defRPr/>
            </a:lvl2pPr>
            <a:lvl3pPr lvl="2">
              <a:spcBef>
                <a:spcPts val="0"/>
              </a:spcBef>
              <a:defRPr/>
            </a:lvl3pPr>
            <a:lvl4pPr lvl="3">
              <a:spcBef>
                <a:spcPts val="0"/>
              </a:spcBef>
              <a:defRPr/>
            </a:lvl4pPr>
            <a:lvl5pPr lvl="4">
              <a:spcBef>
                <a:spcPts val="0"/>
              </a:spcBef>
              <a:defRPr/>
            </a:lvl5pPr>
            <a:lvl6pPr lvl="5">
              <a:spcBef>
                <a:spcPts val="0"/>
              </a:spcBef>
              <a:defRPr/>
            </a:lvl6pPr>
            <a:lvl7pPr lvl="6">
              <a:spcBef>
                <a:spcPts val="0"/>
              </a:spcBef>
              <a:defRPr/>
            </a:lvl7pPr>
            <a:lvl8pPr lvl="7">
              <a:spcBef>
                <a:spcPts val="0"/>
              </a:spcBef>
              <a:defRPr/>
            </a:lvl8pPr>
            <a:lvl9pPr lvl="8">
              <a:spcBef>
                <a:spcPts val="0"/>
              </a:spcBef>
              <a:defRPr/>
            </a:lvl9pPr>
          </a:lstStyle>
          <a:p>
            <a:endParaRPr/>
          </a:p>
        </p:txBody>
      </p:sp>
      <p:sp>
        <p:nvSpPr>
          <p:cNvPr id="18" name="Shape 18"/>
          <p:cNvSpPr txBox="1">
            <a:spLocks noGrp="1"/>
          </p:cNvSpPr>
          <p:nvPr>
            <p:ph type="body" idx="1"/>
          </p:nvPr>
        </p:nvSpPr>
        <p:spPr>
          <a:xfrm>
            <a:off x="311700" y="1536633"/>
            <a:ext cx="8520600" cy="45552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defRPr/>
            </a:lvl1pPr>
            <a:lvl2pPr lvl="1">
              <a:spcBef>
                <a:spcPts val="0"/>
              </a:spcBef>
              <a:defRPr/>
            </a:lvl2pPr>
            <a:lvl3pPr lvl="2">
              <a:spcBef>
                <a:spcPts val="0"/>
              </a:spcBef>
              <a:defRPr/>
            </a:lvl3pPr>
            <a:lvl4pPr lvl="3">
              <a:spcBef>
                <a:spcPts val="0"/>
              </a:spcBef>
              <a:defRPr/>
            </a:lvl4pPr>
            <a:lvl5pPr lvl="4">
              <a:spcBef>
                <a:spcPts val="0"/>
              </a:spcBef>
              <a:defRPr/>
            </a:lvl5pPr>
            <a:lvl6pPr lvl="5">
              <a:spcBef>
                <a:spcPts val="0"/>
              </a:spcBef>
              <a:defRPr/>
            </a:lvl6pPr>
            <a:lvl7pPr lvl="6">
              <a:spcBef>
                <a:spcPts val="0"/>
              </a:spcBef>
              <a:defRPr/>
            </a:lvl7pPr>
            <a:lvl8pPr lvl="7">
              <a:spcBef>
                <a:spcPts val="0"/>
              </a:spcBef>
              <a:defRPr/>
            </a:lvl8pPr>
            <a:lvl9pPr lvl="8">
              <a:spcBef>
                <a:spcPts val="0"/>
              </a:spcBef>
              <a:defRPr/>
            </a:lvl9pPr>
          </a:lstStyle>
          <a:p>
            <a:endParaRPr/>
          </a:p>
        </p:txBody>
      </p:sp>
      <p:sp>
        <p:nvSpPr>
          <p:cNvPr id="19" name="Shape 19"/>
          <p:cNvSpPr txBox="1">
            <a:spLocks noGrp="1"/>
          </p:cNvSpPr>
          <p:nvPr>
            <p:ph type="sldNum" idx="12"/>
          </p:nvPr>
        </p:nvSpPr>
        <p:spPr>
          <a:xfrm>
            <a:off x="8472458" y="6217623"/>
            <a:ext cx="548700" cy="524800"/>
          </a:xfrm>
          <a:prstGeom prst="rect">
            <a:avLst/>
          </a:prstGeom>
        </p:spPr>
        <p:txBody>
          <a:bodyPr wrap="square" lIns="91425" tIns="91425" rIns="91425" bIns="91425" anchor="ctr" anchorCtr="0">
            <a:noAutofit/>
          </a:bodyPr>
          <a:lstStyle/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37595962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653EF125-F25B-7846-A654-3180409706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410661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C92CAABF-62DE-3F49-B789-5F3B3A06D57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9289800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004E2097-5C0E-6A46-BE15-9CBDEF89D97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9381558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72217E63-1DAB-9048-B014-D556CE4F6DD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7916100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115B920C-B55E-4C44-AE55-D6DA791113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6498526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117C1C03-4DE4-1C45-8073-DB6C62A1CB1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7080714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BD53B92F-8D34-B04C-93AC-8F5DC66E833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3758216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BB98689F-E7E6-C646-9ED6-0558A35B6EB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6144764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8FF45245-38D8-9949-B7B9-BA7F93C2CC7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0983753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48D9B407-71A2-6B4C-B581-BF793BFE3C2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0749700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72D54A01-E16E-2644-B0F0-2B04CA280C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4417669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828800" y="2130425"/>
            <a:ext cx="6629400" cy="1470025"/>
          </a:xfrm>
        </p:spPr>
        <p:txBody>
          <a:bodyPr/>
          <a:lstStyle>
            <a:lvl1pPr>
              <a:defRPr b="0" baseline="0">
                <a:solidFill>
                  <a:srgbClr val="29B5FF"/>
                </a:solidFill>
                <a:latin typeface="Areal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5943600" cy="1752600"/>
          </a:xfrm>
        </p:spPr>
        <p:txBody>
          <a:bodyPr/>
          <a:lstStyle>
            <a:lvl1pPr marL="0" indent="0" algn="ctr">
              <a:buNone/>
              <a:defRPr baseline="0">
                <a:solidFill>
                  <a:schemeClr val="bg1">
                    <a:lumMod val="85000"/>
                  </a:schemeClr>
                </a:solidFill>
                <a:latin typeface="Arial" pitchFamily="34" charset="0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/>
              <a:t> 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82824410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aseline="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/>
        <p:txBody>
          <a:bodyPr/>
          <a:lstStyle>
            <a:lvl1pPr>
              <a:defRPr baseline="0"/>
            </a:lvl1pPr>
            <a:lvl2pPr>
              <a:defRPr baseline="0"/>
            </a:lvl2pPr>
            <a:lvl3pPr>
              <a:defRPr baseline="0"/>
            </a:lvl3pPr>
            <a:lvl4pPr>
              <a:defRPr baseline="0"/>
            </a:lvl4pPr>
            <a:lvl5pPr>
              <a:defRPr baseline="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 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16468048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199" y="4406900"/>
            <a:ext cx="6894513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00199" y="2906713"/>
            <a:ext cx="6894513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516" y="6465898"/>
            <a:ext cx="2895600" cy="3651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014998" y="6492875"/>
            <a:ext cx="2133600" cy="365125"/>
          </a:xfrm>
        </p:spPr>
        <p:txBody>
          <a:bodyPr/>
          <a:lstStyle>
            <a:lvl1pPr algn="r">
              <a:defRPr/>
            </a:lvl1pPr>
          </a:lstStyle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24287015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19200" y="1600200"/>
            <a:ext cx="3276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6328267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19200" y="1535113"/>
            <a:ext cx="3278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19200" y="2174875"/>
            <a:ext cx="3278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9549356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31968673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32759134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34626984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31198739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78728624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7282817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6"/>
            <a:ext cx="7772400" cy="1470025"/>
          </a:xfrm>
        </p:spPr>
        <p:txBody>
          <a:bodyPr>
            <a:normAutofit/>
          </a:bodyPr>
          <a:lstStyle>
            <a:lvl1pPr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rgbClr val="000000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DCEC72-20F8-B24E-9ECF-06E0E482CB90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39350211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3B19C0-B3B5-2E4E-9E57-B03EC4D84937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77466497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1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2CE11F8-5005-9B42-841B-73B7C7555A39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05120447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1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1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446A07-D14C-B84D-9181-1052AB2BBBDD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39116239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3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7" y="1535113"/>
            <a:ext cx="4041775" cy="639763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7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6BE859-8CB2-3747-A985-A6035FC1195E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11784131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26F8B3-857C-E34A-AEEB-605E7B133233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10044330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199526-1D75-F241-BACC-A0338A624D50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9197575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2" y="273049"/>
            <a:ext cx="3008313" cy="11620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2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2" y="1435102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469FFB-5C0F-9E4B-942A-BB6379BB4368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98484247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9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Drag picture to placeholder or click icon to add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897ED7-3F44-DE4C-8D82-9C8916A10B8D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13712446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722469-2696-2144-9647-8AD446BB0498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17658756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9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9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2B300-0DB9-CE47-92A4-D619E460DA22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1643323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5628913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68442954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0900982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49632675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59366577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20219374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45276717"/>
      </p:ext>
    </p:extLst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25103316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86416521"/>
      </p:ext>
    </p:extLst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58723736"/>
      </p:ext>
    </p:extLst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9188464"/>
      </p:ext>
    </p:extLst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670E1B87-F11F-CC4A-A581-6835C93A6F0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5773265"/>
      </p:ext>
    </p:extLst>
  </p:cSld>
  <p:clrMapOvr>
    <a:masterClrMapping/>
  </p:clrMapOvr>
  <p:transition/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2EBD5CF5-494F-D64C-95DF-CBDF4C76D3C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71654941"/>
      </p:ext>
    </p:extLst>
  </p:cSld>
  <p:clrMapOvr>
    <a:masterClrMapping/>
  </p:clrMapOvr>
  <p:transition/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CC2B95D8-3B00-7944-8A1F-339632497B5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0424856"/>
      </p:ext>
    </p:extLst>
  </p:cSld>
  <p:clrMapOvr>
    <a:masterClrMapping/>
  </p:clrMapOvr>
  <p:transition/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7D26D56B-368F-684B-A4A6-EB38133246C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872970"/>
      </p:ext>
    </p:extLst>
  </p:cSld>
  <p:clrMapOvr>
    <a:masterClrMapping/>
  </p:clrMapOvr>
  <p:transition/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5C88169F-AECD-CB45-A63C-515C945F6D8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074067"/>
      </p:ext>
    </p:extLst>
  </p:cSld>
  <p:clrMapOvr>
    <a:masterClrMapping/>
  </p:clrMapOvr>
  <p:transition/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58223735-4E06-E349-B79B-5C5124335E4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1133992"/>
      </p:ext>
    </p:extLst>
  </p:cSld>
  <p:clrMapOvr>
    <a:masterClrMapping/>
  </p:clrMapOvr>
  <p:transition/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C0FB1C56-5E6C-464F-A7C2-0D8D63A47E5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6592400"/>
      </p:ext>
    </p:extLst>
  </p:cSld>
  <p:clrMapOvr>
    <a:masterClrMapping/>
  </p:clrMapOvr>
  <p:transition/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D0553002-6FA5-4148-B40A-4D19E51876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8907792"/>
      </p:ext>
    </p:extLst>
  </p:cSld>
  <p:clrMapOvr>
    <a:masterClrMapping/>
  </p:clrMapOvr>
  <p:transition/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EF826A82-E5EA-E043-B805-89B99F1E139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8899747"/>
      </p:ext>
    </p:extLst>
  </p:cSld>
  <p:clrMapOvr>
    <a:masterClrMapping/>
  </p:clrMapOvr>
  <p:transition/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240AFE2F-EB25-FE4A-BE82-B2468CBBF7C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9536749"/>
      </p:ext>
    </p:extLst>
  </p:cSld>
  <p:clrMapOvr>
    <a:masterClrMapping/>
  </p:clrMapOvr>
  <p:transition/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2CA5E062-4E0A-6C4B-B80E-A1ACEBAA135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2444058"/>
      </p:ext>
    </p:extLst>
  </p:cSld>
  <p:clrMapOvr>
    <a:masterClrMapping/>
  </p:clrMapOvr>
  <p:transition/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685800" y="609600"/>
            <a:ext cx="7772400" cy="54864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 b="1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="1">
                <a:cs typeface="Arial" charset="0"/>
              </a:defRPr>
            </a:lvl1pPr>
          </a:lstStyle>
          <a:p>
            <a:pPr>
              <a:defRPr/>
            </a:pPr>
            <a:fld id="{CFDFC54E-E5F3-8044-A6DA-0E5D5C44DFA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3183741"/>
      </p:ext>
    </p:extLst>
  </p:cSld>
  <p:clrMapOvr>
    <a:masterClrMapping/>
  </p:clrMapOvr>
  <p:transition/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E412DEDC-9E14-884A-AA78-D6B80BB0E98E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2AA0D87C-A017-D84E-8A44-026254F3937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3905293"/>
      </p:ext>
    </p:extLst>
  </p:cSld>
  <p:clrMapOvr>
    <a:masterClrMapping/>
  </p:clrMapOvr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DF8BF5DE-1C5E-FF4E-ACAF-F0B08A8E17F4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A2ADCC26-2BB3-1A41-BABB-972C64CE30A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5408936"/>
      </p:ext>
    </p:extLst>
  </p:cSld>
  <p:clrMapOvr>
    <a:masterClrMapping/>
  </p:clrMapOvr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12408E94-9238-8C4E-9992-BFCE00FEE22B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D20ED69A-3DD8-794C-B637-FBB7E0A0E49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4786861"/>
      </p:ext>
    </p:extLst>
  </p:cSld>
  <p:clrMapOvr>
    <a:masterClrMapping/>
  </p:clrMapOvr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7236E2ED-8DBB-084A-B274-B2A5A5AC9AC7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DC7174D5-9B07-0042-BF24-34E06AB99F6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4112219"/>
      </p:ext>
    </p:extLst>
  </p:cSld>
  <p:clrMapOvr>
    <a:masterClrMapping/>
  </p:clrMapOvr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0FC910F5-1511-6144-AAB2-37FA17226553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778293E5-CBE2-5D45-8AE7-59EB055B100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4665950"/>
      </p:ext>
    </p:extLst>
  </p:cSld>
  <p:clrMapOvr>
    <a:masterClrMapping/>
  </p:clrMapOvr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15700262-BD72-4C42-984E-B4624A123F76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260E7A5D-6CD2-B84B-ACB6-F80AD8299E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6945461"/>
      </p:ext>
    </p:extLst>
  </p:cSld>
  <p:clrMapOvr>
    <a:masterClrMapping/>
  </p:clrMapOvr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9BA39A76-47E5-5E43-B7BA-3F415707FF1A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F7307A39-1A88-5B4B-BD26-CAF3E71556E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7954323"/>
      </p:ext>
    </p:extLst>
  </p:cSld>
  <p:clrMapOvr>
    <a:masterClrMapping/>
  </p:clrMapOvr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0A49CC9F-2B21-AA46-9C3F-03575BA2E77A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2B6EA728-4119-5D40-922E-508BF89D851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6382067"/>
      </p:ext>
    </p:extLst>
  </p:cSld>
  <p:clrMapOvr>
    <a:masterClrMapping/>
  </p:clrMapOvr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6B507FCC-8BFC-4E40-9395-1F853E46AA88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E8888E81-4448-814B-9CCB-B7643AA7A67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6585060"/>
      </p:ext>
    </p:extLst>
  </p:cSld>
  <p:clrMapOvr>
    <a:masterClrMapping/>
  </p:clrMapOvr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2B26DF4E-A1F5-F546-8617-CD0450B49C5E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7D18BAAB-7081-3043-A0FF-5CE81498F71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38534474"/>
      </p:ext>
    </p:extLst>
  </p:cSld>
  <p:clrMapOvr>
    <a:masterClrMapping/>
  </p:clrMapOvr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404DF633-43ED-DF4C-844F-CE0A3B159B19}" type="datetimeFigureOut">
              <a:rPr lang="en-US"/>
              <a:pPr>
                <a:defRPr/>
              </a:pPr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defTabSz="914400"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defTabSz="914400">
              <a:defRPr>
                <a:latin typeface="Arial" charset="0"/>
              </a:defRPr>
            </a:lvl1pPr>
          </a:lstStyle>
          <a:p>
            <a:pPr>
              <a:defRPr/>
            </a:pPr>
            <a:fld id="{73F218AD-CE27-DB49-B69C-5087693BA34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8772253"/>
      </p:ext>
    </p:extLst>
  </p:cSld>
  <p:clrMapOvr>
    <a:masterClrMapping/>
  </p:clrMapOvr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ChangeArrowheads="1"/>
          </p:cNvSpPr>
          <p:nvPr/>
        </p:nvSpPr>
        <p:spPr bwMode="auto">
          <a:xfrm>
            <a:off x="0" y="0"/>
            <a:ext cx="9144000" cy="1254125"/>
          </a:xfrm>
          <a:prstGeom prst="rect">
            <a:avLst/>
          </a:prstGeom>
          <a:solidFill>
            <a:srgbClr val="00A6EB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endParaRPr lang="de-DE" sz="1600">
              <a:solidFill>
                <a:srgbClr val="000000"/>
              </a:solidFill>
              <a:ea typeface="ＭＳ Ｐゴシック" charset="0"/>
              <a:cs typeface="ＭＳ Ｐゴシック" charset="0"/>
            </a:endParaRPr>
          </a:p>
        </p:txBody>
      </p:sp>
      <p:pic>
        <p:nvPicPr>
          <p:cNvPr id="5" name="Picture 9" descr="DESY-Logo-cyan-RGB_ger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3554" t="-4523" r="-13409"/>
          <a:stretch>
            <a:fillRect/>
          </a:stretch>
        </p:blipFill>
        <p:spPr bwMode="auto">
          <a:xfrm>
            <a:off x="7794625" y="5684838"/>
            <a:ext cx="1149350" cy="1027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 Box 16"/>
          <p:cNvSpPr txBox="1">
            <a:spLocks noChangeArrowheads="1"/>
          </p:cNvSpPr>
          <p:nvPr userDrawn="1"/>
        </p:nvSpPr>
        <p:spPr bwMode="auto">
          <a:xfrm>
            <a:off x="2003425" y="2481263"/>
            <a:ext cx="2855913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fontAlgn="base">
              <a:spcBef>
                <a:spcPct val="50000"/>
              </a:spcBef>
              <a:spcAft>
                <a:spcPct val="0"/>
              </a:spcAft>
            </a:pPr>
            <a:endParaRPr lang="de-DE" sz="1600">
              <a:solidFill>
                <a:srgbClr val="000000"/>
              </a:solidFill>
            </a:endParaRPr>
          </a:p>
        </p:txBody>
      </p:sp>
      <p:pic>
        <p:nvPicPr>
          <p:cNvPr id="7" name="Picture 21" descr="HG_LOGO_70_ENG_K"/>
          <p:cNvPicPr>
            <a:picLocks noChangeAspect="1" noChangeArrowheads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52425" y="5949950"/>
            <a:ext cx="1473200" cy="598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Bild 1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3553738" y="402129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2435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292100" y="1363663"/>
            <a:ext cx="8520113" cy="485775"/>
          </a:xfrm>
        </p:spPr>
        <p:txBody>
          <a:bodyPr/>
          <a:lstStyle>
            <a:lvl1pPr marL="0" indent="0">
              <a:buFont typeface="Arial Black" pitchFamily="34" charset="0"/>
              <a:buNone/>
              <a:defRPr b="1">
                <a:solidFill>
                  <a:srgbClr val="F28E00"/>
                </a:solidFill>
              </a:defRPr>
            </a:lvl1pPr>
          </a:lstStyle>
          <a:p>
            <a:pPr lvl="0"/>
            <a:r>
              <a:rPr lang="de-DE" noProof="0"/>
              <a:t>Click to edit Master subtitle style</a:t>
            </a:r>
            <a:endParaRPr lang="en-GB" noProof="0"/>
          </a:p>
        </p:txBody>
      </p:sp>
      <p:sp>
        <p:nvSpPr>
          <p:cNvPr id="402436" name="Rectangle 4"/>
          <p:cNvSpPr>
            <a:spLocks noGrp="1" noChangeArrowheads="1"/>
          </p:cNvSpPr>
          <p:nvPr>
            <p:ph type="ctrTitle" sz="quarter"/>
          </p:nvPr>
        </p:nvSpPr>
        <p:spPr>
          <a:xfrm>
            <a:off x="282575" y="0"/>
            <a:ext cx="8520113" cy="1266825"/>
          </a:xfrm>
        </p:spPr>
        <p:txBody>
          <a:bodyPr anchor="b"/>
          <a:lstStyle>
            <a:lvl1pPr>
              <a:lnSpc>
                <a:spcPct val="80000"/>
              </a:lnSpc>
              <a:defRPr sz="4000"/>
            </a:lvl1pPr>
          </a:lstStyle>
          <a:p>
            <a:pPr lvl="0"/>
            <a:r>
              <a:rPr lang="de-DE" noProof="0"/>
              <a:t>Click to edit Master title style</a:t>
            </a:r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026655859"/>
      </p:ext>
    </p:extLst>
  </p:cSld>
  <p:clrMapOvr>
    <a:masterClrMapping/>
  </p:clrMapOvr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Click to edit Master title style</a:t>
            </a:r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/>
              <a:t>Click to edit Master text styles</a:t>
            </a:r>
          </a:p>
          <a:p>
            <a:pPr lvl="1"/>
            <a:r>
              <a:rPr lang="de-DE"/>
              <a:t>Second level</a:t>
            </a:r>
          </a:p>
          <a:p>
            <a:pPr lvl="2"/>
            <a:r>
              <a:rPr lang="de-DE"/>
              <a:t>Third level</a:t>
            </a:r>
          </a:p>
          <a:p>
            <a:pPr lvl="3"/>
            <a:r>
              <a:rPr lang="de-DE"/>
              <a:t>Fourth level</a:t>
            </a:r>
          </a:p>
          <a:p>
            <a:pPr lvl="4"/>
            <a:r>
              <a:rPr lang="de-DE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041468043"/>
      </p:ext>
    </p:extLst>
  </p:cSld>
  <p:clrMapOvr>
    <a:masterClrMapping/>
  </p:clrMapOvr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de-DE"/>
              <a:t>Click to edit Master title style</a:t>
            </a:r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de-DE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945318931"/>
      </p:ext>
    </p:extLst>
  </p:cSld>
  <p:clrMapOvr>
    <a:masterClrMapping/>
  </p:clrMapOvr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Click to edit Master title style</a:t>
            </a:r>
          </a:p>
        </p:txBody>
      </p:sp>
      <p:sp>
        <p:nvSpPr>
          <p:cNvPr id="3" name="Inhaltsplatzhalter 2"/>
          <p:cNvSpPr>
            <a:spLocks noGrp="1"/>
          </p:cNvSpPr>
          <p:nvPr>
            <p:ph sz="half" idx="1"/>
          </p:nvPr>
        </p:nvSpPr>
        <p:spPr>
          <a:xfrm>
            <a:off x="282575" y="977900"/>
            <a:ext cx="4183063" cy="47926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/>
              <a:t>Click to edit Master text styles</a:t>
            </a:r>
          </a:p>
          <a:p>
            <a:pPr lvl="1"/>
            <a:r>
              <a:rPr lang="de-DE"/>
              <a:t>Second level</a:t>
            </a:r>
          </a:p>
          <a:p>
            <a:pPr lvl="2"/>
            <a:r>
              <a:rPr lang="de-DE"/>
              <a:t>Third level</a:t>
            </a:r>
          </a:p>
          <a:p>
            <a:pPr lvl="3"/>
            <a:r>
              <a:rPr lang="de-DE"/>
              <a:t>Fourth level</a:t>
            </a:r>
          </a:p>
          <a:p>
            <a:pPr lvl="4"/>
            <a:r>
              <a:rPr lang="de-DE"/>
              <a:t>Fifth level</a:t>
            </a:r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4618038" y="977900"/>
            <a:ext cx="4184650" cy="47926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/>
              <a:t>Click to edit Master text styles</a:t>
            </a:r>
          </a:p>
          <a:p>
            <a:pPr lvl="1"/>
            <a:r>
              <a:rPr lang="de-DE"/>
              <a:t>Second level</a:t>
            </a:r>
          </a:p>
          <a:p>
            <a:pPr lvl="2"/>
            <a:r>
              <a:rPr lang="de-DE"/>
              <a:t>Third level</a:t>
            </a:r>
          </a:p>
          <a:p>
            <a:pPr lvl="3"/>
            <a:r>
              <a:rPr lang="de-DE"/>
              <a:t>Fourth level</a:t>
            </a:r>
          </a:p>
          <a:p>
            <a:pPr lvl="4"/>
            <a:r>
              <a:rPr lang="de-DE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761746792"/>
      </p:ext>
    </p:extLst>
  </p:cSld>
  <p:clrMapOvr>
    <a:masterClrMapping/>
  </p:clrMapOvr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de-DE"/>
              <a:t>Click to edit Master title style</a:t>
            </a:r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Click to edit Master text styles</a:t>
            </a:r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/>
              <a:t>Click to edit Master text styles</a:t>
            </a:r>
          </a:p>
          <a:p>
            <a:pPr lvl="1"/>
            <a:r>
              <a:rPr lang="de-DE"/>
              <a:t>Second level</a:t>
            </a:r>
          </a:p>
          <a:p>
            <a:pPr lvl="2"/>
            <a:r>
              <a:rPr lang="de-DE"/>
              <a:t>Third level</a:t>
            </a:r>
          </a:p>
          <a:p>
            <a:pPr lvl="3"/>
            <a:r>
              <a:rPr lang="de-DE"/>
              <a:t>Fourth level</a:t>
            </a:r>
          </a:p>
          <a:p>
            <a:pPr lvl="4"/>
            <a:r>
              <a:rPr lang="de-DE"/>
              <a:t>Fifth level</a:t>
            </a:r>
          </a:p>
        </p:txBody>
      </p:sp>
      <p:sp>
        <p:nvSpPr>
          <p:cNvPr id="5" name="Textplatzhalt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Click to edit Master text styles</a:t>
            </a:r>
          </a:p>
        </p:txBody>
      </p:sp>
      <p:sp>
        <p:nvSpPr>
          <p:cNvPr id="6" name="Inhaltsplatzhalt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/>
              <a:t>Click to edit Master text styles</a:t>
            </a:r>
          </a:p>
          <a:p>
            <a:pPr lvl="1"/>
            <a:r>
              <a:rPr lang="de-DE"/>
              <a:t>Second level</a:t>
            </a:r>
          </a:p>
          <a:p>
            <a:pPr lvl="2"/>
            <a:r>
              <a:rPr lang="de-DE"/>
              <a:t>Third level</a:t>
            </a:r>
          </a:p>
          <a:p>
            <a:pPr lvl="3"/>
            <a:r>
              <a:rPr lang="de-DE"/>
              <a:t>Fourth level</a:t>
            </a:r>
          </a:p>
          <a:p>
            <a:pPr lvl="4"/>
            <a:r>
              <a:rPr lang="de-DE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782475046"/>
      </p:ext>
    </p:extLst>
  </p:cSld>
  <p:clrMapOvr>
    <a:masterClrMapping/>
  </p:clrMapOvr>
</p:sldLayout>
</file>

<file path=ppt/slideLayouts/slideLayout9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836109079"/>
      </p:ext>
    </p:extLst>
  </p:cSld>
  <p:clrMapOvr>
    <a:masterClrMapping/>
  </p:clrMapOvr>
</p:sldLayout>
</file>

<file path=ppt/slideLayouts/slideLayout9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50323830"/>
      </p:ext>
    </p:extLst>
  </p:cSld>
  <p:clrMapOvr>
    <a:masterClrMapping/>
  </p:clrMapOvr>
</p:sldLayout>
</file>

<file path=ppt/slideLayouts/slideLayout9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e-DE"/>
              <a:t>Click to edit Master title style</a:t>
            </a:r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/>
              <a:t>Click to edit Master text styles</a:t>
            </a:r>
          </a:p>
          <a:p>
            <a:pPr lvl="1"/>
            <a:r>
              <a:rPr lang="de-DE"/>
              <a:t>Second level</a:t>
            </a:r>
          </a:p>
          <a:p>
            <a:pPr lvl="2"/>
            <a:r>
              <a:rPr lang="de-DE"/>
              <a:t>Third level</a:t>
            </a:r>
          </a:p>
          <a:p>
            <a:pPr lvl="3"/>
            <a:r>
              <a:rPr lang="de-DE"/>
              <a:t>Fourth level</a:t>
            </a:r>
          </a:p>
          <a:p>
            <a:pPr lvl="4"/>
            <a:r>
              <a:rPr lang="de-DE"/>
              <a:t>Fifth level</a:t>
            </a:r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648632222"/>
      </p:ext>
    </p:extLst>
  </p:cSld>
  <p:clrMapOvr>
    <a:masterClrMapping/>
  </p:clrMapOvr>
</p:sldLayout>
</file>

<file path=ppt/slideLayouts/slideLayout9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e-DE"/>
              <a:t>Click to edit Master title style</a:t>
            </a:r>
          </a:p>
        </p:txBody>
      </p:sp>
      <p:sp>
        <p:nvSpPr>
          <p:cNvPr id="3" name="Bildplatzhalt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de-DE" noProof="0"/>
              <a:t>Drag picture to placeholder or click icon to add</a:t>
            </a:r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512527168"/>
      </p:ext>
    </p:extLst>
  </p:cSld>
  <p:clrMapOvr>
    <a:masterClrMapping/>
  </p:clrMapOvr>
</p:sldLayout>
</file>

<file path=ppt/slideLayouts/slideLayout10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Click to edit Master title style</a:t>
            </a:r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/>
              <a:t>Click to edit Master text styles</a:t>
            </a:r>
          </a:p>
          <a:p>
            <a:pPr lvl="1"/>
            <a:r>
              <a:rPr lang="de-DE"/>
              <a:t>Second level</a:t>
            </a:r>
          </a:p>
          <a:p>
            <a:pPr lvl="2"/>
            <a:r>
              <a:rPr lang="de-DE"/>
              <a:t>Third level</a:t>
            </a:r>
          </a:p>
          <a:p>
            <a:pPr lvl="3"/>
            <a:r>
              <a:rPr lang="de-DE"/>
              <a:t>Fourth level</a:t>
            </a:r>
          </a:p>
          <a:p>
            <a:pPr lvl="4"/>
            <a:r>
              <a:rPr lang="de-DE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705007885"/>
      </p:ext>
    </p:extLst>
  </p:cSld>
  <p:clrMapOvr>
    <a:masterClrMapping/>
  </p:clrMapOvr>
</p:sldLayout>
</file>

<file path=ppt/slideLayouts/slideLayout10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kaler Titel 1"/>
          <p:cNvSpPr>
            <a:spLocks noGrp="1"/>
          </p:cNvSpPr>
          <p:nvPr>
            <p:ph type="title" orient="vert"/>
          </p:nvPr>
        </p:nvSpPr>
        <p:spPr>
          <a:xfrm>
            <a:off x="6680200" y="103188"/>
            <a:ext cx="2132013" cy="5667375"/>
          </a:xfrm>
        </p:spPr>
        <p:txBody>
          <a:bodyPr vert="eaVert"/>
          <a:lstStyle/>
          <a:p>
            <a:r>
              <a:rPr lang="de-DE"/>
              <a:t>Click to edit Master title style</a:t>
            </a:r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>
          <a:xfrm>
            <a:off x="282575" y="103188"/>
            <a:ext cx="6245225" cy="5667375"/>
          </a:xfrm>
        </p:spPr>
        <p:txBody>
          <a:bodyPr vert="eaVert"/>
          <a:lstStyle/>
          <a:p>
            <a:pPr lvl="0"/>
            <a:r>
              <a:rPr lang="de-DE"/>
              <a:t>Click to edit Master text styles</a:t>
            </a:r>
          </a:p>
          <a:p>
            <a:pPr lvl="1"/>
            <a:r>
              <a:rPr lang="de-DE"/>
              <a:t>Second level</a:t>
            </a:r>
          </a:p>
          <a:p>
            <a:pPr lvl="2"/>
            <a:r>
              <a:rPr lang="de-DE"/>
              <a:t>Third level</a:t>
            </a:r>
          </a:p>
          <a:p>
            <a:pPr lvl="3"/>
            <a:r>
              <a:rPr lang="de-DE"/>
              <a:t>Fourth level</a:t>
            </a:r>
          </a:p>
          <a:p>
            <a:pPr lvl="4"/>
            <a:r>
              <a:rPr lang="de-DE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745847412"/>
      </p:ext>
    </p:extLst>
  </p:cSld>
  <p:clrMapOvr>
    <a:masterClrMapping/>
  </p:clrMapOvr>
</p:sldLayout>
</file>

<file path=ppt/slideLayouts/slideLayout10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AEA7E7E-7239-9E42-A750-DE3649EC8CEE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94210308"/>
      </p:ext>
    </p:extLst>
  </p:cSld>
  <p:clrMapOvr>
    <a:masterClrMapping/>
  </p:clrMapOvr>
  <p:transition/>
</p:sldLayout>
</file>

<file path=ppt/slideLayouts/slideLayout10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732F8D9-B50B-9B47-9C3B-00F4F9FB850A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74968729"/>
      </p:ext>
    </p:extLst>
  </p:cSld>
  <p:clrMapOvr>
    <a:masterClrMapping/>
  </p:clrMapOvr>
  <p:transition/>
</p:sldLayout>
</file>

<file path=ppt/slideLayouts/slideLayout10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BA029C0-C3CB-5841-B6E8-A2A640D0C8E9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125799"/>
      </p:ext>
    </p:extLst>
  </p:cSld>
  <p:clrMapOvr>
    <a:masterClrMapping/>
  </p:clrMapOvr>
  <p:transition/>
</p:sldLayout>
</file>

<file path=ppt/slideLayouts/slideLayout10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2610848-64B7-BA45-9CA8-4C26EE1CC7F2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63149799"/>
      </p:ext>
    </p:extLst>
  </p:cSld>
  <p:clrMapOvr>
    <a:masterClrMapping/>
  </p:clrMapOvr>
  <p:transition/>
</p:sldLayout>
</file>

<file path=ppt/slideLayouts/slideLayout10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BE068CA-C425-014E-9DBB-0597305D25C6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14341277"/>
      </p:ext>
    </p:extLst>
  </p:cSld>
  <p:clrMapOvr>
    <a:masterClrMapping/>
  </p:clrMapOvr>
  <p:transition/>
</p:sldLayout>
</file>

<file path=ppt/slideLayouts/slideLayout10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6A3966A-9528-8942-8DDD-AB5B0D8B27CA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85399423"/>
      </p:ext>
    </p:extLst>
  </p:cSld>
  <p:clrMapOvr>
    <a:masterClrMapping/>
  </p:clrMapOvr>
  <p:transition/>
</p:sldLayout>
</file>

<file path=ppt/slideLayouts/slideLayout10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D3BF60E-3058-B74C-AA4A-F871FEF15861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89440712"/>
      </p:ext>
    </p:extLst>
  </p:cSld>
  <p:clrMapOvr>
    <a:masterClrMapping/>
  </p:clrMapOvr>
  <p:transition/>
</p:sldLayout>
</file>

<file path=ppt/slideLayouts/slideLayout10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F83F8C0-B1D2-1B48-B4B7-F72775E176FF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75760194"/>
      </p:ext>
    </p:extLst>
  </p:cSld>
  <p:clrMapOvr>
    <a:masterClrMapping/>
  </p:clrMapOvr>
  <p:transition/>
</p:sldLayout>
</file>

<file path=ppt/slideLayouts/slideLayout1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962FBDF-3ECC-2A49-B822-AC3727DFBB3D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48918999"/>
      </p:ext>
    </p:extLst>
  </p:cSld>
  <p:clrMapOvr>
    <a:masterClrMapping/>
  </p:clrMapOvr>
  <p:transition/>
</p:sldLayout>
</file>

<file path=ppt/slideLayouts/slideLayout1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B2F5C52-3879-C74C-90E5-BB2497623959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287540"/>
      </p:ext>
    </p:extLst>
  </p:cSld>
  <p:clrMapOvr>
    <a:masterClrMapping/>
  </p:clrMapOvr>
  <p:transition/>
</p:sldLayout>
</file>

<file path=ppt/slideLayouts/slideLayout1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55EE453-B557-1147-929F-E552737BC6DE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8232247"/>
      </p:ext>
    </p:extLst>
  </p:cSld>
  <p:clrMapOvr>
    <a:masterClrMapping/>
  </p:clrMapOvr>
  <p:transition/>
</p:sldLayout>
</file>

<file path=ppt/slideLayouts/slideLayout113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685800" y="609600"/>
            <a:ext cx="7772400" cy="54864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858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5532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fld id="{FEB95D57-C956-DE4B-8D42-B766007FEDF4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43623257"/>
      </p:ext>
    </p:extLst>
  </p:cSld>
  <p:clrMapOvr>
    <a:masterClrMapping/>
  </p:clrMapOvr>
  <p:transition/>
</p:sldLayout>
</file>

<file path=ppt/slideLayouts/slideLayout114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981200"/>
            <a:ext cx="3810000" cy="1981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4114800"/>
            <a:ext cx="3810000" cy="1981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>
          <a:xfrm>
            <a:off x="6858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65532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fld id="{D2865287-F4B2-D841-BAE9-671873EA51FD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77563733"/>
      </p:ext>
    </p:extLst>
  </p:cSld>
  <p:clrMapOvr>
    <a:masterClrMapping/>
  </p:clrMapOvr>
  <p:transition/>
</p:sldLayout>
</file>

<file path=ppt/slideLayouts/slideLayout1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Grafik 7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7800" y="5669579"/>
            <a:ext cx="793750" cy="794719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95288" y="349611"/>
            <a:ext cx="8353425" cy="1855254"/>
          </a:xfrm>
        </p:spPr>
        <p:txBody>
          <a:bodyPr anchor="t"/>
          <a:lstStyle>
            <a:lvl1pPr algn="l">
              <a:lnSpc>
                <a:spcPct val="100000"/>
              </a:lnSpc>
              <a:defRPr sz="6000"/>
            </a:lvl1pPr>
          </a:lstStyle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95287" y="2335013"/>
            <a:ext cx="8353425" cy="1525787"/>
          </a:xfrm>
        </p:spPr>
        <p:txBody>
          <a:bodyPr/>
          <a:lstStyle>
            <a:lvl1pPr marL="0" indent="0" algn="l">
              <a:buNone/>
              <a:defRPr sz="1800" b="1">
                <a:solidFill>
                  <a:schemeClr val="accent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  <a:endParaRPr lang="en-US" noProof="0" dirty="0"/>
          </a:p>
        </p:txBody>
      </p:sp>
      <p:sp>
        <p:nvSpPr>
          <p:cNvPr id="12" name="Textplatzhalter 11"/>
          <p:cNvSpPr>
            <a:spLocks noGrp="1"/>
          </p:cNvSpPr>
          <p:nvPr>
            <p:ph type="body" sz="quarter" idx="10"/>
          </p:nvPr>
        </p:nvSpPr>
        <p:spPr>
          <a:xfrm>
            <a:off x="400043" y="4096779"/>
            <a:ext cx="8348669" cy="700373"/>
          </a:xfrm>
        </p:spPr>
        <p:txBody>
          <a:bodyPr/>
          <a:lstStyle>
            <a:lvl1pPr marL="0" indent="0">
              <a:spcAft>
                <a:spcPts val="0"/>
              </a:spcAft>
              <a:buNone/>
              <a:defRPr sz="1400"/>
            </a:lvl1pPr>
          </a:lstStyle>
          <a:p>
            <a:pPr lvl="0"/>
            <a:r>
              <a:rPr lang="en-US" noProof="0"/>
              <a:t>Click to edit Master text styles</a:t>
            </a:r>
          </a:p>
        </p:txBody>
      </p:sp>
      <p:pic>
        <p:nvPicPr>
          <p:cNvPr id="9" name="Grafik 8">
            <a:extLst>
              <a:ext uri="{FF2B5EF4-FFF2-40B4-BE49-F238E27FC236}">
                <a16:creationId xmlns:a16="http://schemas.microsoft.com/office/drawing/2014/main" id="{2CB474CB-8C66-4FF2-A00C-C65D968948DB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7612" y="6287602"/>
            <a:ext cx="1802188" cy="1327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2271604"/>
      </p:ext>
    </p:extLst>
  </p:cSld>
  <p:clrMapOvr>
    <a:masterClrMapping/>
  </p:clrMapOvr>
</p:sldLayout>
</file>

<file path=ppt/slideLayouts/slideLayout1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(with Picture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Bildplatzhalter 6"/>
          <p:cNvSpPr>
            <a:spLocks noGrp="1"/>
          </p:cNvSpPr>
          <p:nvPr>
            <p:ph type="pic" sz="quarter" idx="14"/>
          </p:nvPr>
        </p:nvSpPr>
        <p:spPr>
          <a:xfrm>
            <a:off x="1" y="0"/>
            <a:ext cx="9143998" cy="3429001"/>
          </a:xfrm>
          <a:solidFill>
            <a:schemeClr val="tx2"/>
          </a:solidFill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 noProof="0"/>
              <a:t>Drag picture to placeholder or click icon to add</a:t>
            </a:r>
          </a:p>
        </p:txBody>
      </p:sp>
      <p:pic>
        <p:nvPicPr>
          <p:cNvPr id="8" name="Grafik 7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7800" y="5669579"/>
            <a:ext cx="793750" cy="794719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95288" y="349611"/>
            <a:ext cx="8353425" cy="1099777"/>
          </a:xfrm>
        </p:spPr>
        <p:txBody>
          <a:bodyPr anchor="t"/>
          <a:lstStyle>
            <a:lvl1pPr algn="l">
              <a:lnSpc>
                <a:spcPct val="100000"/>
              </a:lnSpc>
              <a:defRPr sz="6000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95287" y="2335013"/>
            <a:ext cx="8353425" cy="889339"/>
          </a:xfrm>
        </p:spPr>
        <p:txBody>
          <a:bodyPr/>
          <a:lstStyle>
            <a:lvl1pPr marL="0" indent="0" algn="l">
              <a:buNone/>
              <a:defRPr sz="1800" b="1">
                <a:solidFill>
                  <a:schemeClr val="accent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  <a:endParaRPr lang="en-US" noProof="0" dirty="0"/>
          </a:p>
        </p:txBody>
      </p:sp>
      <p:sp>
        <p:nvSpPr>
          <p:cNvPr id="12" name="Textplatzhalter 11"/>
          <p:cNvSpPr>
            <a:spLocks noGrp="1"/>
          </p:cNvSpPr>
          <p:nvPr>
            <p:ph type="body" sz="quarter" idx="10"/>
          </p:nvPr>
        </p:nvSpPr>
        <p:spPr>
          <a:xfrm>
            <a:off x="400043" y="4096779"/>
            <a:ext cx="8348669" cy="700373"/>
          </a:xfrm>
        </p:spPr>
        <p:txBody>
          <a:bodyPr/>
          <a:lstStyle>
            <a:lvl1pPr marL="0" indent="0">
              <a:spcAft>
                <a:spcPts val="0"/>
              </a:spcAft>
              <a:buNone/>
              <a:defRPr sz="1400"/>
            </a:lvl1pPr>
          </a:lstStyle>
          <a:p>
            <a:pPr lvl="0"/>
            <a:r>
              <a:rPr lang="en-US" noProof="0"/>
              <a:t>Click to edit Master text styles</a:t>
            </a:r>
          </a:p>
        </p:txBody>
      </p:sp>
      <p:pic>
        <p:nvPicPr>
          <p:cNvPr id="11" name="Grafik 10">
            <a:extLst>
              <a:ext uri="{FF2B5EF4-FFF2-40B4-BE49-F238E27FC236}">
                <a16:creationId xmlns:a16="http://schemas.microsoft.com/office/drawing/2014/main" id="{6F05E75A-9C41-4B93-A423-A9C3B6E94CE1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7612" y="6287602"/>
            <a:ext cx="1802188" cy="1327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72984422"/>
      </p:ext>
    </p:extLst>
  </p:cSld>
  <p:clrMapOvr>
    <a:masterClrMapping/>
  </p:clrMapOvr>
</p:sldLayout>
</file>

<file path=ppt/slideLayouts/slideLayout1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Divider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95288" y="349610"/>
            <a:ext cx="8353425" cy="1854000"/>
          </a:xfrm>
        </p:spPr>
        <p:txBody>
          <a:bodyPr anchor="t"/>
          <a:lstStyle>
            <a:lvl1pPr algn="l">
              <a:lnSpc>
                <a:spcPct val="100000"/>
              </a:lnSpc>
              <a:defRPr sz="6000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95287" y="2335013"/>
            <a:ext cx="8353425" cy="1525787"/>
          </a:xfrm>
        </p:spPr>
        <p:txBody>
          <a:bodyPr/>
          <a:lstStyle>
            <a:lvl1pPr marL="0" indent="0" algn="l">
              <a:buNone/>
              <a:defRPr sz="1800" b="1">
                <a:solidFill>
                  <a:schemeClr val="accent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240574707"/>
      </p:ext>
    </p:extLst>
  </p:cSld>
  <p:clrMapOvr>
    <a:masterClrMapping/>
  </p:clrMapOvr>
</p:sldLayout>
</file>

<file path=ppt/slideLayouts/slideLayout1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| Presentation Title | Name Surname, Date (Edit by "Insert &gt; Header and Footer")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13"/>
          </p:nvPr>
        </p:nvSpPr>
        <p:spPr>
          <a:xfrm>
            <a:off x="395287" y="817500"/>
            <a:ext cx="8364699" cy="379252"/>
          </a:xfrm>
        </p:spPr>
        <p:txBody>
          <a:bodyPr/>
          <a:lstStyle>
            <a:lvl1pPr marL="0" indent="0">
              <a:spcAft>
                <a:spcPts val="0"/>
              </a:spcAft>
              <a:buNone/>
              <a:defRPr b="1">
                <a:solidFill>
                  <a:schemeClr val="accent2"/>
                </a:solidFill>
              </a:defRPr>
            </a:lvl1pPr>
            <a:lvl2pPr marL="266700" indent="0">
              <a:buNone/>
              <a:defRPr/>
            </a:lvl2pPr>
          </a:lstStyle>
          <a:p>
            <a:pPr lvl="0"/>
            <a:r>
              <a:rPr lang="en-US" noProof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986419917"/>
      </p:ext>
    </p:extLst>
  </p:cSld>
  <p:clrMapOvr>
    <a:masterClrMapping/>
  </p:clrMapOvr>
</p:sldLayout>
</file>

<file path=ppt/slideLayouts/slideLayout1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2 Conten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288" y="1406426"/>
            <a:ext cx="4105276" cy="5010249"/>
          </a:xfrm>
        </p:spPr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| Presentation Title | Name Surname, Date (Edit by "Insert &gt; Header and Footer")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13"/>
          </p:nvPr>
        </p:nvSpPr>
        <p:spPr>
          <a:xfrm>
            <a:off x="395287" y="817500"/>
            <a:ext cx="8364699" cy="379252"/>
          </a:xfrm>
        </p:spPr>
        <p:txBody>
          <a:bodyPr/>
          <a:lstStyle>
            <a:lvl1pPr marL="0" indent="0">
              <a:spcAft>
                <a:spcPts val="0"/>
              </a:spcAft>
              <a:buNone/>
              <a:defRPr b="1">
                <a:solidFill>
                  <a:schemeClr val="accent2"/>
                </a:solidFill>
              </a:defRPr>
            </a:lvl1pPr>
            <a:lvl2pPr marL="266700" indent="0">
              <a:buNone/>
              <a:defRPr/>
            </a:lvl2pPr>
          </a:lstStyle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6" name="Content Placeholder 2"/>
          <p:cNvSpPr>
            <a:spLocks noGrp="1"/>
          </p:cNvSpPr>
          <p:nvPr>
            <p:ph idx="14"/>
          </p:nvPr>
        </p:nvSpPr>
        <p:spPr>
          <a:xfrm>
            <a:off x="4643438" y="1406426"/>
            <a:ext cx="4116548" cy="5010249"/>
          </a:xfrm>
        </p:spPr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74831624"/>
      </p:ext>
    </p:extLst>
  </p:cSld>
  <p:clrMapOvr>
    <a:masterClrMapping/>
  </p:clrMapOvr>
</p:sldLayout>
</file>

<file path=ppt/slideLayouts/slideLayout1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Text and 2 Pictu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| Presentation Title | Name Surname, Date (Edit by "Insert &gt; Header and Footer")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13"/>
          </p:nvPr>
        </p:nvSpPr>
        <p:spPr>
          <a:xfrm>
            <a:off x="395287" y="817500"/>
            <a:ext cx="8364699" cy="379252"/>
          </a:xfrm>
        </p:spPr>
        <p:txBody>
          <a:bodyPr/>
          <a:lstStyle>
            <a:lvl1pPr marL="0" indent="0">
              <a:spcAft>
                <a:spcPts val="0"/>
              </a:spcAft>
              <a:buNone/>
              <a:defRPr b="1">
                <a:solidFill>
                  <a:schemeClr val="accent2"/>
                </a:solidFill>
              </a:defRPr>
            </a:lvl1pPr>
            <a:lvl2pPr marL="266700" indent="0">
              <a:buNone/>
              <a:defRPr/>
            </a:lvl2pPr>
          </a:lstStyle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7" name="Textplatzhalter 6"/>
          <p:cNvSpPr>
            <a:spLocks noGrp="1"/>
          </p:cNvSpPr>
          <p:nvPr>
            <p:ph type="body" sz="quarter" idx="15"/>
          </p:nvPr>
        </p:nvSpPr>
        <p:spPr>
          <a:xfrm>
            <a:off x="395289" y="1406427"/>
            <a:ext cx="4105276" cy="2454374"/>
          </a:xfrm>
        </p:spPr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9" name="Textplatzhalter 6"/>
          <p:cNvSpPr>
            <a:spLocks noGrp="1"/>
          </p:cNvSpPr>
          <p:nvPr>
            <p:ph type="body" sz="quarter" idx="16"/>
          </p:nvPr>
        </p:nvSpPr>
        <p:spPr>
          <a:xfrm>
            <a:off x="395289" y="3963533"/>
            <a:ext cx="4105276" cy="2454374"/>
          </a:xfrm>
        </p:spPr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10" name="Bildplatzhalter 6"/>
          <p:cNvSpPr>
            <a:spLocks noGrp="1"/>
          </p:cNvSpPr>
          <p:nvPr>
            <p:ph type="pic" sz="quarter" idx="14"/>
          </p:nvPr>
        </p:nvSpPr>
        <p:spPr>
          <a:xfrm>
            <a:off x="4643438" y="1449389"/>
            <a:ext cx="4105274" cy="2411412"/>
          </a:xfrm>
          <a:solidFill>
            <a:schemeClr val="bg1">
              <a:lumMod val="95000"/>
            </a:schemeClr>
          </a:solidFill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 noProof="0"/>
              <a:t>Drag picture to placeholder or click icon to add</a:t>
            </a:r>
          </a:p>
        </p:txBody>
      </p:sp>
      <p:sp>
        <p:nvSpPr>
          <p:cNvPr id="11" name="Bildplatzhalter 6"/>
          <p:cNvSpPr>
            <a:spLocks noGrp="1"/>
          </p:cNvSpPr>
          <p:nvPr>
            <p:ph type="pic" sz="quarter" idx="17"/>
          </p:nvPr>
        </p:nvSpPr>
        <p:spPr>
          <a:xfrm>
            <a:off x="4643439" y="4005263"/>
            <a:ext cx="4105274" cy="2412644"/>
          </a:xfrm>
          <a:solidFill>
            <a:schemeClr val="bg1">
              <a:lumMod val="95000"/>
            </a:schemeClr>
          </a:solidFill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 noProof="0"/>
              <a:t>Drag picture to placeholder or click icon to add</a:t>
            </a:r>
          </a:p>
        </p:txBody>
      </p:sp>
    </p:spTree>
    <p:extLst>
      <p:ext uri="{BB962C8B-B14F-4D97-AF65-F5344CB8AC3E}">
        <p14:creationId xmlns:p14="http://schemas.microsoft.com/office/powerpoint/2010/main" val="1500644081"/>
      </p:ext>
    </p:extLst>
  </p:cSld>
  <p:clrMapOvr>
    <a:masterClrMapping/>
  </p:clrMapOvr>
</p:sldLayout>
</file>

<file path=ppt/slideLayouts/slideLayout1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Text and 2 Objec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| Presentation Title | Name Surname, Date (Edit by "Insert &gt; Header and Footer")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13"/>
          </p:nvPr>
        </p:nvSpPr>
        <p:spPr>
          <a:xfrm>
            <a:off x="395287" y="817500"/>
            <a:ext cx="8364699" cy="379252"/>
          </a:xfrm>
        </p:spPr>
        <p:txBody>
          <a:bodyPr/>
          <a:lstStyle>
            <a:lvl1pPr marL="0" indent="0">
              <a:spcAft>
                <a:spcPts val="0"/>
              </a:spcAft>
              <a:buNone/>
              <a:defRPr b="1">
                <a:solidFill>
                  <a:schemeClr val="accent2"/>
                </a:solidFill>
              </a:defRPr>
            </a:lvl1pPr>
            <a:lvl2pPr marL="266700" indent="0">
              <a:buNone/>
              <a:defRPr/>
            </a:lvl2pPr>
          </a:lstStyle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7" name="Textplatzhalter 6"/>
          <p:cNvSpPr>
            <a:spLocks noGrp="1"/>
          </p:cNvSpPr>
          <p:nvPr>
            <p:ph type="body" sz="quarter" idx="15"/>
          </p:nvPr>
        </p:nvSpPr>
        <p:spPr>
          <a:xfrm>
            <a:off x="395289" y="1406427"/>
            <a:ext cx="4105276" cy="2454374"/>
          </a:xfrm>
        </p:spPr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9" name="Textplatzhalter 6"/>
          <p:cNvSpPr>
            <a:spLocks noGrp="1"/>
          </p:cNvSpPr>
          <p:nvPr>
            <p:ph type="body" sz="quarter" idx="16"/>
          </p:nvPr>
        </p:nvSpPr>
        <p:spPr>
          <a:xfrm>
            <a:off x="395289" y="3963533"/>
            <a:ext cx="4105276" cy="2454374"/>
          </a:xfrm>
        </p:spPr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12" name="Inhaltsplatzhalter 10">
            <a:extLst>
              <a:ext uri="{FF2B5EF4-FFF2-40B4-BE49-F238E27FC236}">
                <a16:creationId xmlns:a16="http://schemas.microsoft.com/office/drawing/2014/main" id="{3940162A-D75D-4335-9E40-1D7B2D50CB14}"/>
              </a:ext>
            </a:extLst>
          </p:cNvPr>
          <p:cNvSpPr>
            <a:spLocks noGrp="1"/>
          </p:cNvSpPr>
          <p:nvPr>
            <p:ph sz="quarter" idx="18" hasCustomPrompt="1"/>
          </p:nvPr>
        </p:nvSpPr>
        <p:spPr>
          <a:xfrm>
            <a:off x="4643438" y="1449389"/>
            <a:ext cx="4105274" cy="2411411"/>
          </a:xfrm>
          <a:solidFill>
            <a:schemeClr val="bg1">
              <a:lumMod val="95000"/>
            </a:schemeClr>
          </a:solidFill>
        </p:spPr>
        <p:txBody>
          <a:bodyPr lIns="72000" tIns="36000" rIns="72000" bIns="36000"/>
          <a:lstStyle>
            <a:lvl1pPr marL="0" indent="0">
              <a:buNone/>
              <a:defRPr/>
            </a:lvl1pPr>
          </a:lstStyle>
          <a:p>
            <a:r>
              <a:rPr lang="de-DE" dirty="0" err="1"/>
              <a:t>Object</a:t>
            </a:r>
            <a:endParaRPr lang="de-DE" dirty="0"/>
          </a:p>
        </p:txBody>
      </p:sp>
      <p:sp>
        <p:nvSpPr>
          <p:cNvPr id="13" name="Inhaltsplatzhalter 11">
            <a:extLst>
              <a:ext uri="{FF2B5EF4-FFF2-40B4-BE49-F238E27FC236}">
                <a16:creationId xmlns:a16="http://schemas.microsoft.com/office/drawing/2014/main" id="{383D9EF4-C943-4128-A189-76FB47C215CE}"/>
              </a:ext>
            </a:extLst>
          </p:cNvPr>
          <p:cNvSpPr>
            <a:spLocks noGrp="1"/>
          </p:cNvSpPr>
          <p:nvPr>
            <p:ph sz="quarter" idx="19" hasCustomPrompt="1"/>
          </p:nvPr>
        </p:nvSpPr>
        <p:spPr>
          <a:xfrm>
            <a:off x="4643438" y="4005263"/>
            <a:ext cx="4105274" cy="2412644"/>
          </a:xfrm>
          <a:solidFill>
            <a:schemeClr val="bg1">
              <a:lumMod val="95000"/>
            </a:schemeClr>
          </a:solidFill>
        </p:spPr>
        <p:txBody>
          <a:bodyPr lIns="72000" tIns="36000" rIns="72000" bIns="36000"/>
          <a:lstStyle>
            <a:lvl1pPr marL="0" indent="0">
              <a:buNone/>
              <a:defRPr/>
            </a:lvl1pPr>
          </a:lstStyle>
          <a:p>
            <a:r>
              <a:rPr lang="de-DE" dirty="0" err="1"/>
              <a:t>Object</a:t>
            </a:r>
            <a:r>
              <a:rPr lang="de-DE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026402110"/>
      </p:ext>
    </p:extLst>
  </p:cSld>
  <p:clrMapOvr>
    <a:masterClrMapping/>
  </p:clrMapOvr>
</p:sldLayout>
</file>

<file path=ppt/slideLayouts/slideLayout1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| Presentation Title | Name Surname, Date (Edit by "Insert &gt; Header and Footer")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13"/>
          </p:nvPr>
        </p:nvSpPr>
        <p:spPr>
          <a:xfrm>
            <a:off x="395287" y="817500"/>
            <a:ext cx="8364699" cy="379252"/>
          </a:xfrm>
        </p:spPr>
        <p:txBody>
          <a:bodyPr/>
          <a:lstStyle>
            <a:lvl1pPr marL="0" indent="0">
              <a:spcAft>
                <a:spcPts val="0"/>
              </a:spcAft>
              <a:buNone/>
              <a:defRPr b="1">
                <a:solidFill>
                  <a:schemeClr val="accent2"/>
                </a:solidFill>
              </a:defRPr>
            </a:lvl1pPr>
            <a:lvl2pPr marL="266700" indent="0">
              <a:buNone/>
              <a:defRPr/>
            </a:lvl2pPr>
          </a:lstStyle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7" name="Bildplatzhalter 6"/>
          <p:cNvSpPr>
            <a:spLocks noGrp="1"/>
          </p:cNvSpPr>
          <p:nvPr>
            <p:ph type="pic" sz="quarter" idx="14"/>
          </p:nvPr>
        </p:nvSpPr>
        <p:spPr>
          <a:xfrm>
            <a:off x="395288" y="1449388"/>
            <a:ext cx="8353424" cy="4967287"/>
          </a:xfrm>
          <a:solidFill>
            <a:schemeClr val="bg1">
              <a:lumMod val="95000"/>
            </a:schemeClr>
          </a:solidFill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 noProof="0"/>
              <a:t>Drag picture to placeholder or click icon to add</a:t>
            </a:r>
          </a:p>
        </p:txBody>
      </p:sp>
    </p:spTree>
    <p:extLst>
      <p:ext uri="{BB962C8B-B14F-4D97-AF65-F5344CB8AC3E}">
        <p14:creationId xmlns:p14="http://schemas.microsoft.com/office/powerpoint/2010/main" val="3049284476"/>
      </p:ext>
    </p:extLst>
  </p:cSld>
  <p:clrMapOvr>
    <a:masterClrMapping/>
  </p:clrMapOvr>
</p:sldLayout>
</file>

<file path=ppt/slideLayouts/slideLayout1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US" noProof="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| Presentation Title | Name Surname, Date (Edit by "Insert &gt; Header and Footer")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6" name="Textplatzhalter 7"/>
          <p:cNvSpPr>
            <a:spLocks noGrp="1"/>
          </p:cNvSpPr>
          <p:nvPr>
            <p:ph type="body" sz="quarter" idx="13"/>
          </p:nvPr>
        </p:nvSpPr>
        <p:spPr>
          <a:xfrm>
            <a:off x="395287" y="817500"/>
            <a:ext cx="8364699" cy="379252"/>
          </a:xfrm>
        </p:spPr>
        <p:txBody>
          <a:bodyPr/>
          <a:lstStyle>
            <a:lvl1pPr marL="0" indent="0">
              <a:spcAft>
                <a:spcPts val="0"/>
              </a:spcAft>
              <a:buNone/>
              <a:defRPr b="1">
                <a:solidFill>
                  <a:schemeClr val="accent2"/>
                </a:solidFill>
              </a:defRPr>
            </a:lvl1pPr>
            <a:lvl2pPr marL="266700" indent="0">
              <a:buNone/>
              <a:defRPr/>
            </a:lvl2pPr>
          </a:lstStyle>
          <a:p>
            <a:pPr lvl="0"/>
            <a:r>
              <a:rPr lang="en-US" noProof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93058557"/>
      </p:ext>
    </p:extLst>
  </p:cSld>
  <p:clrMapOvr>
    <a:masterClrMapping/>
  </p:clrMapOvr>
</p:sldLayout>
</file>

<file path=ppt/slideLayouts/slideLayout12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| Presentation Title | Name Surname, Date (Edit by "Insert &gt; Header and Footer")</a:t>
            </a:r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09370818"/>
      </p:ext>
    </p:extLst>
  </p:cSld>
  <p:clrMapOvr>
    <a:masterClrMapping/>
  </p:clrMapOvr>
</p:sldLayout>
</file>

<file path=ppt/slideLayouts/slideLayout1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de-DE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08256539"/>
      </p:ext>
    </p:extLst>
  </p:cSld>
  <p:clrMapOvr>
    <a:masterClrMapping/>
  </p:clrMapOvr>
</p:sldLayout>
</file>

<file path=ppt/slideLayouts/slideLayout12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653EF125-F25B-7846-A654-3180409706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08128159"/>
      </p:ext>
    </p:extLst>
  </p:cSld>
  <p:clrMapOvr>
    <a:masterClrMapping/>
  </p:clrMapOvr>
</p:sldLayout>
</file>

<file path=ppt/slideLayouts/slideLayout12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C92CAABF-62DE-3F49-B789-5F3B3A06D57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9597703"/>
      </p:ext>
    </p:extLst>
  </p:cSld>
  <p:clrMapOvr>
    <a:masterClrMapping/>
  </p:clrMapOvr>
</p:sldLayout>
</file>

<file path=ppt/slideLayouts/slideLayout12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004E2097-5C0E-6A46-BE15-9CBDEF89D97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9289825"/>
      </p:ext>
    </p:extLst>
  </p:cSld>
  <p:clrMapOvr>
    <a:masterClrMapping/>
  </p:clrMapOvr>
</p:sldLayout>
</file>

<file path=ppt/slideLayouts/slideLayout12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72217E63-1DAB-9048-B014-D556CE4F6DD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36555642"/>
      </p:ext>
    </p:extLst>
  </p:cSld>
  <p:clrMapOvr>
    <a:masterClrMapping/>
  </p:clrMapOvr>
</p:sldLayout>
</file>

<file path=ppt/slideLayouts/slideLayout13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115B920C-B55E-4C44-AE55-D6DA791113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1778559"/>
      </p:ext>
    </p:extLst>
  </p:cSld>
  <p:clrMapOvr>
    <a:masterClrMapping/>
  </p:clrMapOvr>
</p:sldLayout>
</file>

<file path=ppt/slideLayouts/slideLayout13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117C1C03-4DE4-1C45-8073-DB6C62A1CB1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6232155"/>
      </p:ext>
    </p:extLst>
  </p:cSld>
  <p:clrMapOvr>
    <a:masterClrMapping/>
  </p:clrMapOvr>
</p:sldLayout>
</file>

<file path=ppt/slideLayouts/slideLayout13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BD53B92F-8D34-B04C-93AC-8F5DC66E833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8184423"/>
      </p:ext>
    </p:extLst>
  </p:cSld>
  <p:clrMapOvr>
    <a:masterClrMapping/>
  </p:clrMapOvr>
</p:sldLayout>
</file>

<file path=ppt/slideLayouts/slideLayout13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BB98689F-E7E6-C646-9ED6-0558A35B6EB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9696700"/>
      </p:ext>
    </p:extLst>
  </p:cSld>
  <p:clrMapOvr>
    <a:masterClrMapping/>
  </p:clrMapOvr>
</p:sldLayout>
</file>

<file path=ppt/slideLayouts/slideLayout13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8FF45245-38D8-9949-B7B9-BA7F93C2CC7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9915136"/>
      </p:ext>
    </p:extLst>
  </p:cSld>
  <p:clrMapOvr>
    <a:masterClrMapping/>
  </p:clrMapOvr>
</p:sldLayout>
</file>

<file path=ppt/slideLayouts/slideLayout1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48D9B407-71A2-6B4C-B581-BF793BFE3C2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5235595"/>
      </p:ext>
    </p:extLst>
  </p:cSld>
  <p:clrMapOvr>
    <a:masterClrMapping/>
  </p:clrMapOvr>
</p:sldLayout>
</file>

<file path=ppt/slideLayouts/slideLayout13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cs typeface="Arial" charset="0"/>
              </a:defRPr>
            </a:lvl1pPr>
          </a:lstStyle>
          <a:p>
            <a:pPr>
              <a:defRPr/>
            </a:pPr>
            <a:fld id="{72D54A01-E16E-2644-B0F0-2B04CA280C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0618570"/>
      </p:ext>
    </p:extLst>
  </p:cSld>
  <p:clrMapOvr>
    <a:masterClrMapping/>
  </p:clrMapOvr>
</p:sldLayout>
</file>

<file path=ppt/slideLayouts/slideLayout137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and 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Shape 17"/>
          <p:cNvSpPr txBox="1">
            <a:spLocks noGrp="1"/>
          </p:cNvSpPr>
          <p:nvPr>
            <p:ph type="title"/>
          </p:nvPr>
        </p:nvSpPr>
        <p:spPr>
          <a:xfrm>
            <a:off x="311700" y="593367"/>
            <a:ext cx="8520600" cy="7636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defRPr/>
            </a:lvl1pPr>
            <a:lvl2pPr lvl="1">
              <a:spcBef>
                <a:spcPts val="0"/>
              </a:spcBef>
              <a:defRPr/>
            </a:lvl2pPr>
            <a:lvl3pPr lvl="2">
              <a:spcBef>
                <a:spcPts val="0"/>
              </a:spcBef>
              <a:defRPr/>
            </a:lvl3pPr>
            <a:lvl4pPr lvl="3">
              <a:spcBef>
                <a:spcPts val="0"/>
              </a:spcBef>
              <a:defRPr/>
            </a:lvl4pPr>
            <a:lvl5pPr lvl="4">
              <a:spcBef>
                <a:spcPts val="0"/>
              </a:spcBef>
              <a:defRPr/>
            </a:lvl5pPr>
            <a:lvl6pPr lvl="5">
              <a:spcBef>
                <a:spcPts val="0"/>
              </a:spcBef>
              <a:defRPr/>
            </a:lvl6pPr>
            <a:lvl7pPr lvl="6">
              <a:spcBef>
                <a:spcPts val="0"/>
              </a:spcBef>
              <a:defRPr/>
            </a:lvl7pPr>
            <a:lvl8pPr lvl="7">
              <a:spcBef>
                <a:spcPts val="0"/>
              </a:spcBef>
              <a:defRPr/>
            </a:lvl8pPr>
            <a:lvl9pPr lvl="8">
              <a:spcBef>
                <a:spcPts val="0"/>
              </a:spcBef>
              <a:defRPr/>
            </a:lvl9pPr>
          </a:lstStyle>
          <a:p>
            <a:endParaRPr/>
          </a:p>
        </p:txBody>
      </p:sp>
      <p:sp>
        <p:nvSpPr>
          <p:cNvPr id="18" name="Shape 18"/>
          <p:cNvSpPr txBox="1">
            <a:spLocks noGrp="1"/>
          </p:cNvSpPr>
          <p:nvPr>
            <p:ph type="body" idx="1"/>
          </p:nvPr>
        </p:nvSpPr>
        <p:spPr>
          <a:xfrm>
            <a:off x="311700" y="1536633"/>
            <a:ext cx="8520600" cy="45552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defRPr/>
            </a:lvl1pPr>
            <a:lvl2pPr lvl="1">
              <a:spcBef>
                <a:spcPts val="0"/>
              </a:spcBef>
              <a:defRPr/>
            </a:lvl2pPr>
            <a:lvl3pPr lvl="2">
              <a:spcBef>
                <a:spcPts val="0"/>
              </a:spcBef>
              <a:defRPr/>
            </a:lvl3pPr>
            <a:lvl4pPr lvl="3">
              <a:spcBef>
                <a:spcPts val="0"/>
              </a:spcBef>
              <a:defRPr/>
            </a:lvl4pPr>
            <a:lvl5pPr lvl="4">
              <a:spcBef>
                <a:spcPts val="0"/>
              </a:spcBef>
              <a:defRPr/>
            </a:lvl5pPr>
            <a:lvl6pPr lvl="5">
              <a:spcBef>
                <a:spcPts val="0"/>
              </a:spcBef>
              <a:defRPr/>
            </a:lvl6pPr>
            <a:lvl7pPr lvl="6">
              <a:spcBef>
                <a:spcPts val="0"/>
              </a:spcBef>
              <a:defRPr/>
            </a:lvl7pPr>
            <a:lvl8pPr lvl="7">
              <a:spcBef>
                <a:spcPts val="0"/>
              </a:spcBef>
              <a:defRPr/>
            </a:lvl8pPr>
            <a:lvl9pPr lvl="8">
              <a:spcBef>
                <a:spcPts val="0"/>
              </a:spcBef>
              <a:defRPr/>
            </a:lvl9pPr>
          </a:lstStyle>
          <a:p>
            <a:endParaRPr/>
          </a:p>
        </p:txBody>
      </p:sp>
      <p:sp>
        <p:nvSpPr>
          <p:cNvPr id="19" name="Shape 19"/>
          <p:cNvSpPr txBox="1">
            <a:spLocks noGrp="1"/>
          </p:cNvSpPr>
          <p:nvPr>
            <p:ph type="sldNum" idx="12"/>
          </p:nvPr>
        </p:nvSpPr>
        <p:spPr>
          <a:xfrm>
            <a:off x="8472458" y="6217623"/>
            <a:ext cx="548700" cy="524800"/>
          </a:xfrm>
          <a:prstGeom prst="rect">
            <a:avLst/>
          </a:prstGeom>
        </p:spPr>
        <p:txBody>
          <a:bodyPr wrap="square" lIns="91425" tIns="91425" rIns="91425" bIns="91425" anchor="ctr" anchorCtr="0">
            <a:noAutofit/>
          </a:bodyPr>
          <a:lstStyle/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4072500474"/>
      </p:ext>
    </p:extLst>
  </p:cSld>
  <p:clrMapOvr>
    <a:masterClrMapping/>
  </p:clrMapOvr>
</p:sldLayout>
</file>

<file path=ppt/slideLayouts/slideLayout138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061310906"/>
      </p:ext>
    </p:extLst>
  </p:cSld>
  <p:clrMapOvr>
    <a:masterClrMapping/>
  </p:clrMapOvr>
  <p:transition/>
</p:sldLayout>
</file>

<file path=ppt/slideLayouts/slideLayout13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cs typeface="Arial" pitchFamily="34" charset="0"/>
              </a:defRPr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  <a:latin typeface="Arial"/>
              <a:ea typeface="ＭＳ Ｐゴシック" charset="0"/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cs typeface="Arial" pitchFamily="34" charset="0"/>
              </a:defRPr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  <a:latin typeface="Arial"/>
              <a:ea typeface="ＭＳ Ｐゴシック" charset="0"/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2D75D7CA-3C68-5047-8712-0D848CBE438F}" type="slidenum">
              <a:rPr lang="en-US">
                <a:solidFill>
                  <a:srgbClr val="000000"/>
                </a:solidFill>
                <a:latin typeface="Arial"/>
                <a:ea typeface="ＭＳ Ｐゴシック" charset="0"/>
                <a:cs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>
              <a:solidFill>
                <a:srgbClr val="000000"/>
              </a:solidFill>
              <a:latin typeface="Arial"/>
              <a:ea typeface="ＭＳ Ｐゴシック" charset="0"/>
              <a:cs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82212769"/>
      </p:ext>
    </p:extLst>
  </p:cSld>
  <p:clrMapOvr>
    <a:masterClrMapping/>
  </p:clrMapOvr>
</p:sldLayout>
</file>

<file path=ppt/slideLayouts/slideLayout1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Text"/>
          <p:cNvSpPr txBox="1">
            <a:spLocks noGrp="1"/>
          </p:cNvSpPr>
          <p:nvPr>
            <p:ph type="title"/>
          </p:nvPr>
        </p:nvSpPr>
        <p:spPr>
          <a:xfrm>
            <a:off x="892969" y="1151931"/>
            <a:ext cx="7358063" cy="2321719"/>
          </a:xfrm>
          <a:prstGeom prst="rect">
            <a:avLst/>
          </a:prstGeom>
        </p:spPr>
        <p:txBody>
          <a:bodyPr/>
          <a:lstStyle>
            <a:lvl1pPr>
              <a:defRPr sz="4008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13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892969" y="3536156"/>
            <a:ext cx="7358063" cy="794742"/>
          </a:xfrm>
          <a:prstGeom prst="rect">
            <a:avLst/>
          </a:prstGeom>
        </p:spPr>
        <p:txBody>
          <a:bodyPr/>
          <a:lstStyle>
            <a:lvl1pPr marL="0" indent="0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0" indent="120547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0" indent="241093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0" indent="361640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0" indent="482186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365839067"/>
      </p:ext>
    </p:extLst>
  </p:cSld>
  <p:clrMapOvr>
    <a:masterClrMapping/>
  </p:clrMapOvr>
  <p:transition spd="med"/>
</p:sldLayout>
</file>

<file path=ppt/slideLayouts/slideLayout141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&amp; Bullets cop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Title 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22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3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012043015"/>
      </p:ext>
    </p:extLst>
  </p:cSld>
  <p:clrMapOvr>
    <a:masterClrMapping/>
  </p:clrMapOvr>
  <p:transition spd="med"/>
</p:sldLayout>
</file>

<file path=ppt/slideLayouts/slideLayout14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 -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Image"/>
          <p:cNvSpPr>
            <a:spLocks noGrp="1"/>
          </p:cNvSpPr>
          <p:nvPr>
            <p:ph type="pic" idx="13"/>
          </p:nvPr>
        </p:nvSpPr>
        <p:spPr>
          <a:xfrm>
            <a:off x="1129605" y="446485"/>
            <a:ext cx="6875860" cy="4161234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31" name="Title Text"/>
          <p:cNvSpPr txBox="1">
            <a:spLocks noGrp="1"/>
          </p:cNvSpPr>
          <p:nvPr>
            <p:ph type="title"/>
          </p:nvPr>
        </p:nvSpPr>
        <p:spPr>
          <a:xfrm>
            <a:off x="892969" y="4723806"/>
            <a:ext cx="7358063" cy="1000125"/>
          </a:xfrm>
          <a:prstGeom prst="rect">
            <a:avLst/>
          </a:prstGeom>
        </p:spPr>
        <p:txBody>
          <a:bodyPr/>
          <a:lstStyle>
            <a:lvl1pPr>
              <a:defRPr sz="4008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32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892969" y="5759649"/>
            <a:ext cx="7358063" cy="794742"/>
          </a:xfrm>
          <a:prstGeom prst="rect">
            <a:avLst/>
          </a:prstGeom>
        </p:spPr>
        <p:txBody>
          <a:bodyPr/>
          <a:lstStyle>
            <a:lvl1pPr marL="0" indent="0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0" indent="120547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0" indent="241093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0" indent="361640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0" indent="482186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3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0813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805605513"/>
      </p:ext>
    </p:extLst>
  </p:cSld>
  <p:clrMapOvr>
    <a:masterClrMapping/>
  </p:clrMapOvr>
  <p:transition spd="med"/>
</p:sldLayout>
</file>

<file path=ppt/slideLayouts/slideLayout14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- Cen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Text"/>
          <p:cNvSpPr txBox="1">
            <a:spLocks noGrp="1"/>
          </p:cNvSpPr>
          <p:nvPr>
            <p:ph type="title"/>
          </p:nvPr>
        </p:nvSpPr>
        <p:spPr>
          <a:xfrm>
            <a:off x="892969" y="2268142"/>
            <a:ext cx="7358063" cy="2321719"/>
          </a:xfrm>
          <a:prstGeom prst="rect">
            <a:avLst/>
          </a:prstGeom>
        </p:spPr>
        <p:txBody>
          <a:bodyPr anchor="ctr"/>
          <a:lstStyle>
            <a:lvl1pPr>
              <a:defRPr sz="4008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4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426986450"/>
      </p:ext>
    </p:extLst>
  </p:cSld>
  <p:clrMapOvr>
    <a:masterClrMapping/>
  </p:clrMapOvr>
  <p:transition spd="med"/>
</p:sldLayout>
</file>

<file path=ppt/slideLayouts/slideLayout14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 -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Image"/>
          <p:cNvSpPr>
            <a:spLocks noGrp="1"/>
          </p:cNvSpPr>
          <p:nvPr>
            <p:ph type="pic" sz="half" idx="13"/>
          </p:nvPr>
        </p:nvSpPr>
        <p:spPr>
          <a:xfrm>
            <a:off x="4723805" y="446484"/>
            <a:ext cx="3750469" cy="5786438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49" name="Title Text"/>
          <p:cNvSpPr txBox="1">
            <a:spLocks noGrp="1"/>
          </p:cNvSpPr>
          <p:nvPr>
            <p:ph type="title"/>
          </p:nvPr>
        </p:nvSpPr>
        <p:spPr>
          <a:xfrm>
            <a:off x="669727" y="446484"/>
            <a:ext cx="3750469" cy="2803922"/>
          </a:xfrm>
          <a:prstGeom prst="rect">
            <a:avLst/>
          </a:prstGeom>
        </p:spPr>
        <p:txBody>
          <a:bodyPr/>
          <a:lstStyle>
            <a:lvl1pPr algn="ctr">
              <a:defRPr sz="3164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r>
              <a:t>Title Text</a:t>
            </a:r>
          </a:p>
        </p:txBody>
      </p:sp>
      <p:sp>
        <p:nvSpPr>
          <p:cNvPr id="50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669727" y="3348634"/>
            <a:ext cx="3750469" cy="2884289"/>
          </a:xfrm>
          <a:prstGeom prst="rect">
            <a:avLst/>
          </a:prstGeom>
        </p:spPr>
        <p:txBody>
          <a:bodyPr/>
          <a:lstStyle>
            <a:lvl1pPr marL="0" indent="0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0" indent="120547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0" indent="241093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0" indent="361640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0" indent="482186" algn="ctr">
              <a:spcBef>
                <a:spcPts val="0"/>
              </a:spcBef>
              <a:buSzTx/>
              <a:buFontTx/>
              <a:buNone/>
              <a:defRPr sz="1688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795611304"/>
      </p:ext>
    </p:extLst>
  </p:cSld>
  <p:clrMapOvr>
    <a:masterClrMapping/>
  </p:clrMapOvr>
  <p:transition spd="med"/>
</p:sldLayout>
</file>

<file path=ppt/slideLayouts/slideLayout14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- T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Title Text"/>
          <p:cNvSpPr txBox="1">
            <a:spLocks noGrp="1"/>
          </p:cNvSpPr>
          <p:nvPr>
            <p:ph type="title"/>
          </p:nvPr>
        </p:nvSpPr>
        <p:spPr>
          <a:xfrm>
            <a:off x="669727" y="312540"/>
            <a:ext cx="7804547" cy="1518047"/>
          </a:xfrm>
          <a:prstGeom prst="rect">
            <a:avLst/>
          </a:prstGeom>
        </p:spPr>
        <p:txBody>
          <a:bodyPr anchor="ctr"/>
          <a:lstStyle>
            <a:lvl1pPr>
              <a:defRPr sz="4008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59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476493750"/>
      </p:ext>
    </p:extLst>
  </p:cSld>
  <p:clrMapOvr>
    <a:masterClrMapping/>
  </p:clrMapOvr>
  <p:transition spd="med"/>
</p:sldLayout>
</file>

<file path=ppt/slideLayouts/slideLayout14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Title Text"/>
          <p:cNvSpPr txBox="1">
            <a:spLocks noGrp="1"/>
          </p:cNvSpPr>
          <p:nvPr>
            <p:ph type="title"/>
          </p:nvPr>
        </p:nvSpPr>
        <p:spPr>
          <a:xfrm>
            <a:off x="669727" y="312540"/>
            <a:ext cx="7804547" cy="1518047"/>
          </a:xfrm>
          <a:prstGeom prst="rect">
            <a:avLst/>
          </a:prstGeom>
        </p:spPr>
        <p:txBody>
          <a:bodyPr anchor="ctr"/>
          <a:lstStyle>
            <a:lvl1pPr>
              <a:defRPr sz="4008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67" name="Body Level One…"/>
          <p:cNvSpPr txBox="1">
            <a:spLocks noGrp="1"/>
          </p:cNvSpPr>
          <p:nvPr>
            <p:ph type="body" idx="1"/>
          </p:nvPr>
        </p:nvSpPr>
        <p:spPr>
          <a:xfrm>
            <a:off x="669727" y="1830587"/>
            <a:ext cx="7804547" cy="4420195"/>
          </a:xfrm>
          <a:prstGeom prst="rect">
            <a:avLst/>
          </a:prstGeom>
        </p:spPr>
        <p:txBody>
          <a:bodyPr anchor="ctr"/>
          <a:lstStyle>
            <a:lvl1pPr marL="234396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468792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703188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937584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1171980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68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956869003"/>
      </p:ext>
    </p:extLst>
  </p:cSld>
  <p:clrMapOvr>
    <a:masterClrMapping/>
  </p:clrMapOvr>
  <p:transition spd="med"/>
</p:sldLayout>
</file>

<file path=ppt/slideLayouts/slideLayout14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, Bullets &amp;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Image"/>
          <p:cNvSpPr>
            <a:spLocks noGrp="1"/>
          </p:cNvSpPr>
          <p:nvPr>
            <p:ph type="pic" sz="half" idx="13"/>
          </p:nvPr>
        </p:nvSpPr>
        <p:spPr>
          <a:xfrm>
            <a:off x="4723805" y="1830587"/>
            <a:ext cx="3750469" cy="4420195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76" name="Title Text"/>
          <p:cNvSpPr txBox="1">
            <a:spLocks noGrp="1"/>
          </p:cNvSpPr>
          <p:nvPr>
            <p:ph type="title"/>
          </p:nvPr>
        </p:nvSpPr>
        <p:spPr>
          <a:xfrm>
            <a:off x="669727" y="312540"/>
            <a:ext cx="7804547" cy="1518047"/>
          </a:xfrm>
          <a:prstGeom prst="rect">
            <a:avLst/>
          </a:prstGeom>
        </p:spPr>
        <p:txBody>
          <a:bodyPr anchor="ctr"/>
          <a:lstStyle>
            <a:lvl1pPr>
              <a:defRPr sz="4008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77" name="Body Level One…"/>
          <p:cNvSpPr txBox="1">
            <a:spLocks noGrp="1"/>
          </p:cNvSpPr>
          <p:nvPr>
            <p:ph type="body" sz="half" idx="1"/>
          </p:nvPr>
        </p:nvSpPr>
        <p:spPr>
          <a:xfrm>
            <a:off x="669727" y="1830587"/>
            <a:ext cx="3750469" cy="4420195"/>
          </a:xfrm>
          <a:prstGeom prst="rect">
            <a:avLst/>
          </a:prstGeom>
        </p:spPr>
        <p:txBody>
          <a:bodyPr anchor="ctr"/>
          <a:lstStyle>
            <a:lvl1pPr marL="180820" indent="-180820">
              <a:spcBef>
                <a:spcPts val="1688"/>
              </a:spcBef>
              <a:buFontTx/>
              <a:defRPr sz="1477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361640" indent="-180820">
              <a:spcBef>
                <a:spcPts val="1688"/>
              </a:spcBef>
              <a:buFontTx/>
              <a:defRPr sz="1477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542459" indent="-180820">
              <a:spcBef>
                <a:spcPts val="1688"/>
              </a:spcBef>
              <a:buFontTx/>
              <a:defRPr sz="1477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723279" indent="-180820">
              <a:spcBef>
                <a:spcPts val="1688"/>
              </a:spcBef>
              <a:buFontTx/>
              <a:defRPr sz="1477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904099" indent="-180820">
              <a:spcBef>
                <a:spcPts val="1688"/>
              </a:spcBef>
              <a:buFontTx/>
              <a:defRPr sz="1477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78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082684832"/>
      </p:ext>
    </p:extLst>
  </p:cSld>
  <p:clrMapOvr>
    <a:masterClrMapping/>
  </p:clrMapOvr>
  <p:transition spd="med"/>
</p:sldLayout>
</file>

<file path=ppt/slideLayouts/slideLayout14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Body Level One…"/>
          <p:cNvSpPr txBox="1">
            <a:spLocks noGrp="1"/>
          </p:cNvSpPr>
          <p:nvPr>
            <p:ph type="body" idx="1"/>
          </p:nvPr>
        </p:nvSpPr>
        <p:spPr>
          <a:xfrm>
            <a:off x="669727" y="892970"/>
            <a:ext cx="7804547" cy="5072063"/>
          </a:xfrm>
          <a:prstGeom prst="rect">
            <a:avLst/>
          </a:prstGeom>
        </p:spPr>
        <p:txBody>
          <a:bodyPr anchor="ctr"/>
          <a:lstStyle>
            <a:lvl1pPr marL="234396" indent="-234396">
              <a:buFontTx/>
              <a:defRPr>
                <a:solidFill>
                  <a:srgbClr val="000000"/>
                </a:solidFill>
              </a:defRPr>
            </a:lvl1pPr>
            <a:lvl2pPr marL="468792" indent="-234396">
              <a:buFontTx/>
              <a:defRPr>
                <a:solidFill>
                  <a:srgbClr val="000000"/>
                </a:solidFill>
              </a:defRPr>
            </a:lvl2pPr>
            <a:lvl3pPr marL="703188" indent="-234396">
              <a:buFontTx/>
              <a:defRPr>
                <a:solidFill>
                  <a:srgbClr val="000000"/>
                </a:solidFill>
              </a:defRPr>
            </a:lvl3pPr>
            <a:lvl4pPr marL="937584" indent="-234396">
              <a:buFontTx/>
              <a:defRPr>
                <a:solidFill>
                  <a:srgbClr val="000000"/>
                </a:solidFill>
              </a:defRPr>
            </a:lvl4pPr>
            <a:lvl5pPr marL="1171980" indent="-234396">
              <a:buFontTx/>
              <a:defRPr>
                <a:solidFill>
                  <a:srgbClr val="000000"/>
                </a:solidFill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86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504866059"/>
      </p:ext>
    </p:extLst>
  </p:cSld>
  <p:clrMapOvr>
    <a:masterClrMapping/>
  </p:clrMapOvr>
  <p:transition spd="med"/>
</p:sldLayout>
</file>

<file path=ppt/slideLayouts/slideLayout14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 - 3 U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Image"/>
          <p:cNvSpPr>
            <a:spLocks noGrp="1"/>
          </p:cNvSpPr>
          <p:nvPr>
            <p:ph type="pic" sz="quarter" idx="13"/>
          </p:nvPr>
        </p:nvSpPr>
        <p:spPr>
          <a:xfrm>
            <a:off x="4723805" y="3580806"/>
            <a:ext cx="3750469" cy="2652117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94" name="Image"/>
          <p:cNvSpPr>
            <a:spLocks noGrp="1"/>
          </p:cNvSpPr>
          <p:nvPr>
            <p:ph type="pic" sz="quarter" idx="14"/>
          </p:nvPr>
        </p:nvSpPr>
        <p:spPr>
          <a:xfrm>
            <a:off x="4728177" y="625079"/>
            <a:ext cx="3750470" cy="2652117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95" name="Image"/>
          <p:cNvSpPr>
            <a:spLocks noGrp="1"/>
          </p:cNvSpPr>
          <p:nvPr>
            <p:ph type="pic" sz="half" idx="15"/>
          </p:nvPr>
        </p:nvSpPr>
        <p:spPr>
          <a:xfrm>
            <a:off x="669727" y="625078"/>
            <a:ext cx="3750469" cy="5607844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96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569796206"/>
      </p:ext>
    </p:extLst>
  </p:cSld>
  <p:clrMapOvr>
    <a:masterClrMapping/>
  </p:clrMapOvr>
  <p:transition spd="med"/>
</p:sldLayout>
</file>

<file path=ppt/slideLayouts/slideLayout15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" name="–Johnny Appleseed"/>
          <p:cNvSpPr txBox="1">
            <a:spLocks noGrp="1"/>
          </p:cNvSpPr>
          <p:nvPr>
            <p:ph type="body" sz="quarter" idx="13"/>
          </p:nvPr>
        </p:nvSpPr>
        <p:spPr>
          <a:xfrm>
            <a:off x="892969" y="4473775"/>
            <a:ext cx="7358063" cy="297261"/>
          </a:xfrm>
          <a:prstGeom prst="rect">
            <a:avLst/>
          </a:prstGeom>
        </p:spPr>
        <p:txBody>
          <a:bodyPr>
            <a:spAutoFit/>
          </a:bodyPr>
          <a:lstStyle>
            <a:lvl1pPr marL="0" indent="0" algn="ctr">
              <a:spcBef>
                <a:spcPts val="0"/>
              </a:spcBef>
              <a:buSzTx/>
              <a:buFontTx/>
              <a:buNone/>
              <a:defRPr sz="1265">
                <a:solidFill>
                  <a:srgbClr val="000000"/>
                </a:solid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r>
              <a:t>–Johnny Appleseed</a:t>
            </a:r>
          </a:p>
        </p:txBody>
      </p:sp>
      <p:sp>
        <p:nvSpPr>
          <p:cNvPr id="104" name="“Type a quote here.”"/>
          <p:cNvSpPr txBox="1">
            <a:spLocks noGrp="1"/>
          </p:cNvSpPr>
          <p:nvPr>
            <p:ph type="body" sz="quarter" idx="14"/>
          </p:nvPr>
        </p:nvSpPr>
        <p:spPr>
          <a:xfrm>
            <a:off x="892969" y="3035972"/>
            <a:ext cx="7358063" cy="411010"/>
          </a:xfrm>
          <a:prstGeom prst="rect">
            <a:avLst/>
          </a:prstGeom>
        </p:spPr>
        <p:txBody>
          <a:bodyPr anchor="ctr">
            <a:spAutoFit/>
          </a:bodyPr>
          <a:lstStyle>
            <a:lvl1pPr marL="0" indent="0" algn="ctr">
              <a:spcBef>
                <a:spcPts val="0"/>
              </a:spcBef>
              <a:buSzTx/>
              <a:buFontTx/>
              <a:buNone/>
              <a:defRPr sz="2004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r>
              <a:t>“Type a quote here.” </a:t>
            </a:r>
          </a:p>
        </p:txBody>
      </p:sp>
      <p:sp>
        <p:nvSpPr>
          <p:cNvPr id="105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956685669"/>
      </p:ext>
    </p:extLst>
  </p:cSld>
  <p:clrMapOvr>
    <a:masterClrMapping/>
  </p:clrMapOvr>
  <p:transition spd="med"/>
</p:sldLayout>
</file>

<file path=ppt/slideLayouts/slideLayout15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Image"/>
          <p:cNvSpPr>
            <a:spLocks noGrp="1"/>
          </p:cNvSpPr>
          <p:nvPr>
            <p:ph type="pic" idx="13"/>
          </p:nvPr>
        </p:nvSpPr>
        <p:spPr>
          <a:xfrm>
            <a:off x="0" y="0"/>
            <a:ext cx="9144000" cy="6858000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113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806945143"/>
      </p:ext>
    </p:extLst>
  </p:cSld>
  <p:clrMapOvr>
    <a:masterClrMapping/>
  </p:clrMapOvr>
  <p:transition spd="med"/>
</p:sldLayout>
</file>

<file path=ppt/slideLayouts/slideLayout15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071526100"/>
      </p:ext>
    </p:extLst>
  </p:cSld>
  <p:clrMapOvr>
    <a:masterClrMapping/>
  </p:clrMapOvr>
  <p:transition spd="med"/>
</p:sldLayout>
</file>

<file path=ppt/slideLayouts/slideLayout15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Slide Number"/>
          <p:cNvSpPr>
            <a:spLocks noGrp="1"/>
          </p:cNvSpPr>
          <p:nvPr>
            <p:ph type="sldNum" sz="quarter" idx="2"/>
          </p:nvPr>
        </p:nvSpPr>
        <p:spPr>
          <a:xfrm>
            <a:off x="8648005" y="6484159"/>
            <a:ext cx="310983" cy="289246"/>
          </a:xfrm>
          <a:prstGeom prst="rect">
            <a:avLst/>
          </a:prstGeom>
        </p:spPr>
        <p:txBody>
          <a:bodyPr/>
          <a:lstStyle>
            <a:lvl1pPr algn="ctr">
              <a:defRPr sz="1213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28" name="Title Text"/>
          <p:cNvSpPr txBox="1">
            <a:spLocks noGrp="1"/>
          </p:cNvSpPr>
          <p:nvPr>
            <p:ph type="title"/>
          </p:nvPr>
        </p:nvSpPr>
        <p:spPr>
          <a:xfrm>
            <a:off x="19317" y="-250074"/>
            <a:ext cx="7804547" cy="1518048"/>
          </a:xfrm>
          <a:prstGeom prst="rect">
            <a:avLst/>
          </a:prstGeom>
        </p:spPr>
        <p:txBody>
          <a:bodyPr anchor="ctr"/>
          <a:lstStyle>
            <a:lvl1pPr>
              <a:defRPr sz="4008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</p:spTree>
    <p:extLst>
      <p:ext uri="{BB962C8B-B14F-4D97-AF65-F5344CB8AC3E}">
        <p14:creationId xmlns:p14="http://schemas.microsoft.com/office/powerpoint/2010/main" val="526711080"/>
      </p:ext>
    </p:extLst>
  </p:cSld>
  <p:clrMapOvr>
    <a:masterClrMapping/>
  </p:clrMapOvr>
  <p:transition spd="med"/>
</p:sldLayout>
</file>

<file path=ppt/slideLayouts/slideLayout15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" name="Title Text"/>
          <p:cNvSpPr txBox="1">
            <a:spLocks noGrp="1"/>
          </p:cNvSpPr>
          <p:nvPr>
            <p:ph type="title"/>
          </p:nvPr>
        </p:nvSpPr>
        <p:spPr>
          <a:xfrm>
            <a:off x="19317" y="-250074"/>
            <a:ext cx="7804547" cy="1518048"/>
          </a:xfrm>
          <a:prstGeom prst="rect">
            <a:avLst/>
          </a:prstGeom>
        </p:spPr>
        <p:txBody>
          <a:bodyPr anchor="ctr"/>
          <a:lstStyle>
            <a:lvl1pPr>
              <a:defRPr sz="3692" b="1">
                <a:solidFill>
                  <a:srgbClr val="941100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1pPr>
          </a:lstStyle>
          <a:p>
            <a:r>
              <a:t>Title Text</a:t>
            </a:r>
          </a:p>
        </p:txBody>
      </p:sp>
      <p:sp>
        <p:nvSpPr>
          <p:cNvPr id="136" name="Slide Number"/>
          <p:cNvSpPr>
            <a:spLocks noGrp="1"/>
          </p:cNvSpPr>
          <p:nvPr>
            <p:ph type="sldNum" sz="quarter" idx="2"/>
          </p:nvPr>
        </p:nvSpPr>
        <p:spPr>
          <a:xfrm>
            <a:off x="8773819" y="6502018"/>
            <a:ext cx="242054" cy="264944"/>
          </a:xfrm>
          <a:prstGeom prst="rect">
            <a:avLst/>
          </a:prstGeom>
        </p:spPr>
        <p:txBody>
          <a:bodyPr/>
          <a:lstStyle>
            <a:lvl1pPr algn="ctr">
              <a:defRPr b="1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888791600"/>
      </p:ext>
    </p:extLst>
  </p:cSld>
  <p:clrMapOvr>
    <a:masterClrMapping/>
  </p:clrMapOvr>
  <p:transition spd="med"/>
</p:sldLayout>
</file>

<file path=ppt/slideLayouts/slideLayout15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Body Level One…"/>
          <p:cNvSpPr txBox="1">
            <a:spLocks noGrp="1"/>
          </p:cNvSpPr>
          <p:nvPr>
            <p:ph type="body" idx="1"/>
          </p:nvPr>
        </p:nvSpPr>
        <p:spPr>
          <a:xfrm>
            <a:off x="669727" y="892970"/>
            <a:ext cx="7804547" cy="5072063"/>
          </a:xfrm>
          <a:prstGeom prst="rect">
            <a:avLst/>
          </a:prstGeom>
        </p:spPr>
        <p:txBody>
          <a:bodyPr anchor="ctr"/>
          <a:lstStyle>
            <a:lvl1pPr marL="234396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468792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703188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937584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1171980" indent="-234396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4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4486" y="6505278"/>
            <a:ext cx="266098" cy="248658"/>
          </a:xfrm>
          <a:prstGeom prst="rect">
            <a:avLst/>
          </a:prstGeom>
        </p:spPr>
        <p:txBody>
          <a:bodyPr/>
          <a:lstStyle>
            <a:lvl1pPr algn="ctr">
              <a:defRPr sz="94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667032169"/>
      </p:ext>
    </p:extLst>
  </p:cSld>
  <p:clrMapOvr>
    <a:masterClrMapping/>
  </p:clrMapOvr>
  <p:transition spd="med"/>
</p:sldLayout>
</file>

<file path=ppt/slideLayouts/slideLayout15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el und Inhalt 0">
    <p:bg>
      <p:bgPr>
        <a:blipFill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Title Text"/>
          <p:cNvSpPr txBox="1">
            <a:spLocks noGrp="1"/>
          </p:cNvSpPr>
          <p:nvPr>
            <p:ph type="title"/>
          </p:nvPr>
        </p:nvSpPr>
        <p:spPr>
          <a:xfrm>
            <a:off x="292099" y="103189"/>
            <a:ext cx="8520115" cy="54451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1793" b="1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r>
              <a:t>Title Text</a:t>
            </a:r>
          </a:p>
        </p:txBody>
      </p:sp>
      <p:sp>
        <p:nvSpPr>
          <p:cNvPr id="152" name="Body Level One…"/>
          <p:cNvSpPr txBox="1">
            <a:spLocks noGrp="1"/>
          </p:cNvSpPr>
          <p:nvPr>
            <p:ph type="body" idx="1"/>
          </p:nvPr>
        </p:nvSpPr>
        <p:spPr>
          <a:xfrm>
            <a:off x="282575" y="977899"/>
            <a:ext cx="8520114" cy="4792664"/>
          </a:xfrm>
          <a:prstGeom prst="rect">
            <a:avLst/>
          </a:prstGeom>
        </p:spPr>
        <p:txBody>
          <a:bodyPr lIns="65023" tIns="65023" rIns="65023" bIns="65023"/>
          <a:lstStyle>
            <a:lvl1pPr marL="195721" indent="-195721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&gt;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404333" indent="-169937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▪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indent="531576" defTabSz="685775">
              <a:spcBef>
                <a:spcPts val="896"/>
              </a:spcBef>
              <a:buClr>
                <a:srgbClr val="F28E00"/>
              </a:buClr>
              <a:buSzTx/>
              <a:buFont typeface="Arial Black"/>
              <a:buNone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987812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▪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indent="964372" defTabSz="685775">
              <a:spcBef>
                <a:spcPts val="896"/>
              </a:spcBef>
              <a:buClr>
                <a:srgbClr val="F28E00"/>
              </a:buClr>
              <a:buSzTx/>
              <a:buFont typeface="Arial Black"/>
              <a:buNone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53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6293645" y="6225739"/>
            <a:ext cx="259557" cy="26122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844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506324763"/>
      </p:ext>
    </p:extLst>
  </p:cSld>
  <p:clrMapOvr>
    <a:masterClrMapping/>
  </p:clrMapOvr>
  <p:transition spd="med"/>
</p:sldLayout>
</file>

<file path=ppt/slideLayouts/slideLayout15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3_Blank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27244" y="6408301"/>
            <a:ext cx="259557" cy="26122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844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539936792"/>
      </p:ext>
    </p:extLst>
  </p:cSld>
  <p:clrMapOvr>
    <a:masterClrMapping/>
  </p:clrMapOvr>
  <p:transition spd="med"/>
</p:sldLayout>
</file>

<file path=ppt/slideLayouts/slideLayout15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Title Text"/>
          <p:cNvSpPr txBox="1">
            <a:spLocks noGrp="1"/>
          </p:cNvSpPr>
          <p:nvPr>
            <p:ph type="title"/>
          </p:nvPr>
        </p:nvSpPr>
        <p:spPr>
          <a:xfrm>
            <a:off x="685799" y="609601"/>
            <a:ext cx="7772402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3269" b="1">
                <a:solidFill>
                  <a:srgbClr val="9411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r>
              <a:t>Title Text</a:t>
            </a:r>
          </a:p>
        </p:txBody>
      </p:sp>
      <p:sp>
        <p:nvSpPr>
          <p:cNvPr id="168" name="Body Level One…"/>
          <p:cNvSpPr txBox="1">
            <a:spLocks noGrp="1"/>
          </p:cNvSpPr>
          <p:nvPr>
            <p:ph type="body" idx="1"/>
          </p:nvPr>
        </p:nvSpPr>
        <p:spPr>
          <a:xfrm>
            <a:off x="685799" y="1981201"/>
            <a:ext cx="7772402" cy="4114801"/>
          </a:xfrm>
          <a:prstGeom prst="rect">
            <a:avLst/>
          </a:prstGeom>
        </p:spPr>
        <p:txBody>
          <a:bodyPr lIns="65023" tIns="65023" rIns="65023" bIns="65023"/>
          <a:lstStyle>
            <a:lvl1pPr marL="248627" indent="-248627" defTabSz="685775">
              <a:spcBef>
                <a:spcPts val="527"/>
              </a:spcBef>
              <a:buSzPct val="100000"/>
              <a:buFontTx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477881" indent="-236788" defTabSz="685775">
              <a:spcBef>
                <a:spcPts val="527"/>
              </a:spcBef>
              <a:buSzPct val="100000"/>
              <a:buFontTx/>
              <a:buChar char="–"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703188" indent="-221002" defTabSz="685775">
              <a:spcBef>
                <a:spcPts val="527"/>
              </a:spcBef>
              <a:buSzPct val="100000"/>
              <a:buFontTx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988481" indent="-265202" defTabSz="685775">
              <a:spcBef>
                <a:spcPts val="527"/>
              </a:spcBef>
              <a:buSzPct val="100000"/>
              <a:buFontTx/>
              <a:buChar char="–"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1229574" indent="-265202" defTabSz="685775">
              <a:spcBef>
                <a:spcPts val="527"/>
              </a:spcBef>
              <a:buSzPct val="100000"/>
              <a:buFontTx/>
              <a:buChar char="»"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69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185822" y="6248401"/>
            <a:ext cx="272380" cy="277382"/>
          </a:xfrm>
          <a:prstGeom prst="rect">
            <a:avLst/>
          </a:prstGeom>
        </p:spPr>
        <p:txBody>
          <a:bodyPr lIns="65023" tIns="65023" rIns="65023" bIns="65023"/>
          <a:lstStyle>
            <a:lvl1pPr defTabSz="685775">
              <a:defRPr sz="949"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441079110"/>
      </p:ext>
    </p:extLst>
  </p:cSld>
  <p:clrMapOvr>
    <a:masterClrMapping/>
  </p:clrMapOvr>
  <p:transition spd="med"/>
</p:sldLayout>
</file>

<file path=ppt/slideLayouts/slideLayout15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and Content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6" name="Title Text"/>
          <p:cNvSpPr txBox="1">
            <a:spLocks noGrp="1"/>
          </p:cNvSpPr>
          <p:nvPr>
            <p:ph type="title"/>
          </p:nvPr>
        </p:nvSpPr>
        <p:spPr>
          <a:xfrm>
            <a:off x="457199" y="274639"/>
            <a:ext cx="8229602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3269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177" name="Body Level One…"/>
          <p:cNvSpPr txBox="1">
            <a:spLocks noGrp="1"/>
          </p:cNvSpPr>
          <p:nvPr>
            <p:ph type="body" idx="1"/>
          </p:nvPr>
        </p:nvSpPr>
        <p:spPr>
          <a:xfrm>
            <a:off x="457199" y="1600200"/>
            <a:ext cx="8229602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248627" indent="-248627" defTabSz="685775">
              <a:spcBef>
                <a:spcPts val="527"/>
              </a:spcBef>
              <a:buSzPct val="100000"/>
              <a:buFont typeface="Arial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477881" indent="-236788" defTabSz="685775">
              <a:spcBef>
                <a:spcPts val="527"/>
              </a:spcBef>
              <a:buSzPct val="100000"/>
              <a:buFont typeface="Arial"/>
              <a:buChar char="–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703188" indent="-221002" defTabSz="685775">
              <a:spcBef>
                <a:spcPts val="527"/>
              </a:spcBef>
              <a:buSzPct val="100000"/>
              <a:buFont typeface="Arial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988481" indent="-265202" defTabSz="685775">
              <a:spcBef>
                <a:spcPts val="527"/>
              </a:spcBef>
              <a:buSzPct val="100000"/>
              <a:buFont typeface="Arial"/>
              <a:buChar char="–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229574" indent="-265202" defTabSz="685775">
              <a:spcBef>
                <a:spcPts val="527"/>
              </a:spcBef>
              <a:buSzPct val="100000"/>
              <a:buFont typeface="Arial"/>
              <a:buChar char="»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78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24038" y="6408301"/>
            <a:ext cx="262763" cy="26122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844">
                <a:solidFill>
                  <a:srgbClr val="898989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529321824"/>
      </p:ext>
    </p:extLst>
  </p:cSld>
  <p:clrMapOvr>
    <a:masterClrMapping/>
  </p:clrMapOvr>
  <p:transition spd="med"/>
</p:sldLayout>
</file>

<file path=ppt/slideLayouts/slideLayout16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" name="Title Text"/>
          <p:cNvSpPr txBox="1">
            <a:spLocks noGrp="1"/>
          </p:cNvSpPr>
          <p:nvPr>
            <p:ph type="title"/>
          </p:nvPr>
        </p:nvSpPr>
        <p:spPr>
          <a:xfrm>
            <a:off x="457199" y="274639"/>
            <a:ext cx="8229602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342888">
              <a:defRPr sz="3269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186" name="Body Level One…"/>
          <p:cNvSpPr txBox="1">
            <a:spLocks noGrp="1"/>
          </p:cNvSpPr>
          <p:nvPr>
            <p:ph type="body" idx="1"/>
          </p:nvPr>
        </p:nvSpPr>
        <p:spPr>
          <a:xfrm>
            <a:off x="457199" y="1600200"/>
            <a:ext cx="8229602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248627" indent="-248627" defTabSz="342888">
              <a:spcBef>
                <a:spcPts val="527"/>
              </a:spcBef>
              <a:buSzPct val="100000"/>
              <a:buFont typeface="Arial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477881" indent="-236788" defTabSz="342888">
              <a:spcBef>
                <a:spcPts val="527"/>
              </a:spcBef>
              <a:buSzPct val="100000"/>
              <a:buFont typeface="Arial"/>
              <a:buChar char="–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703188" indent="-221002" defTabSz="342888">
              <a:spcBef>
                <a:spcPts val="527"/>
              </a:spcBef>
              <a:buSzPct val="100000"/>
              <a:buFont typeface="Arial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988481" indent="-265202" defTabSz="342888">
              <a:spcBef>
                <a:spcPts val="527"/>
              </a:spcBef>
              <a:buSzPct val="100000"/>
              <a:buFont typeface="Arial"/>
              <a:buChar char="–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229574" indent="-265202" defTabSz="342888">
              <a:spcBef>
                <a:spcPts val="527"/>
              </a:spcBef>
              <a:buSzPct val="100000"/>
              <a:buFont typeface="Arial"/>
              <a:buChar char="»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87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27244" y="6408301"/>
            <a:ext cx="259557" cy="26122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844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530307334"/>
      </p:ext>
    </p:extLst>
  </p:cSld>
  <p:clrMapOvr>
    <a:masterClrMapping/>
  </p:clrMapOvr>
  <p:transition spd="med"/>
</p:sldLayout>
</file>

<file path=ppt/slideLayouts/slideLayout16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el und Inhalt 0">
    <p:bg>
      <p:bgPr>
        <a:blipFill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Title Text"/>
          <p:cNvSpPr txBox="1">
            <a:spLocks noGrp="1"/>
          </p:cNvSpPr>
          <p:nvPr>
            <p:ph type="title"/>
          </p:nvPr>
        </p:nvSpPr>
        <p:spPr>
          <a:xfrm>
            <a:off x="292101" y="103189"/>
            <a:ext cx="8520115" cy="54451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1793" b="1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r>
              <a:t>Title Text</a:t>
            </a:r>
          </a:p>
        </p:txBody>
      </p:sp>
      <p:sp>
        <p:nvSpPr>
          <p:cNvPr id="195" name="Body Level One…"/>
          <p:cNvSpPr txBox="1">
            <a:spLocks noGrp="1"/>
          </p:cNvSpPr>
          <p:nvPr>
            <p:ph type="body" idx="1"/>
          </p:nvPr>
        </p:nvSpPr>
        <p:spPr>
          <a:xfrm>
            <a:off x="282577" y="977904"/>
            <a:ext cx="8520114" cy="4792664"/>
          </a:xfrm>
          <a:prstGeom prst="rect">
            <a:avLst/>
          </a:prstGeom>
        </p:spPr>
        <p:txBody>
          <a:bodyPr lIns="65023" tIns="65023" rIns="65023" bIns="65023"/>
          <a:lstStyle>
            <a:lvl1pPr marL="195716" indent="-195716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&gt;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404324" indent="-169933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▪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indent="531563" defTabSz="685775">
              <a:spcBef>
                <a:spcPts val="896"/>
              </a:spcBef>
              <a:buClr>
                <a:srgbClr val="F28E00"/>
              </a:buClr>
              <a:buSzTx/>
              <a:buFont typeface="Arial Black"/>
              <a:buNone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987788" indent="-241086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▪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indent="964349" defTabSz="685775">
              <a:spcBef>
                <a:spcPts val="896"/>
              </a:spcBef>
              <a:buClr>
                <a:srgbClr val="F28E00"/>
              </a:buClr>
              <a:buSzTx/>
              <a:buFont typeface="Arial Black"/>
              <a:buNone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96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6293645" y="6225739"/>
            <a:ext cx="259557" cy="26122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844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46091472"/>
      </p:ext>
    </p:extLst>
  </p:cSld>
  <p:clrMapOvr>
    <a:masterClrMapping/>
  </p:clrMapOvr>
  <p:transition spd="med"/>
</p:sldLayout>
</file>

<file path=ppt/slideLayouts/slideLayout16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3" name="Title Text"/>
          <p:cNvSpPr txBox="1">
            <a:spLocks noGrp="1"/>
          </p:cNvSpPr>
          <p:nvPr>
            <p:ph type="title"/>
          </p:nvPr>
        </p:nvSpPr>
        <p:spPr>
          <a:xfrm>
            <a:off x="685799" y="609601"/>
            <a:ext cx="7772402" cy="1143001"/>
          </a:xfrm>
          <a:prstGeom prst="rect">
            <a:avLst/>
          </a:prstGeom>
        </p:spPr>
        <p:txBody>
          <a:bodyPr lIns="65011" tIns="65011" rIns="65011" bIns="65011" anchor="ctr"/>
          <a:lstStyle>
            <a:lvl1pPr defTabSz="685775">
              <a:defRPr sz="3269" b="1">
                <a:solidFill>
                  <a:srgbClr val="9411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r>
              <a:t>Title Text</a:t>
            </a:r>
          </a:p>
        </p:txBody>
      </p:sp>
      <p:sp>
        <p:nvSpPr>
          <p:cNvPr id="204" name="Body Level One…"/>
          <p:cNvSpPr txBox="1">
            <a:spLocks noGrp="1"/>
          </p:cNvSpPr>
          <p:nvPr>
            <p:ph type="body" idx="1"/>
          </p:nvPr>
        </p:nvSpPr>
        <p:spPr>
          <a:xfrm>
            <a:off x="685799" y="1981201"/>
            <a:ext cx="7772402" cy="4114801"/>
          </a:xfrm>
          <a:prstGeom prst="rect">
            <a:avLst/>
          </a:prstGeom>
        </p:spPr>
        <p:txBody>
          <a:bodyPr lIns="65011" tIns="65011" rIns="65011" bIns="65011"/>
          <a:lstStyle>
            <a:lvl1pPr marL="248627" indent="-248627" defTabSz="685775">
              <a:spcBef>
                <a:spcPts val="527"/>
              </a:spcBef>
              <a:buSzPct val="100000"/>
              <a:buFontTx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477881" indent="-236788" defTabSz="685775">
              <a:spcBef>
                <a:spcPts val="527"/>
              </a:spcBef>
              <a:buSzPct val="100000"/>
              <a:buFontTx/>
              <a:buChar char="–"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703188" indent="-221002" defTabSz="685775">
              <a:spcBef>
                <a:spcPts val="527"/>
              </a:spcBef>
              <a:buSzPct val="100000"/>
              <a:buFontTx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988481" indent="-265202" defTabSz="685775">
              <a:spcBef>
                <a:spcPts val="527"/>
              </a:spcBef>
              <a:buSzPct val="100000"/>
              <a:buFontTx/>
              <a:buChar char="–"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1229574" indent="-265202" defTabSz="685775">
              <a:spcBef>
                <a:spcPts val="527"/>
              </a:spcBef>
              <a:buSzPct val="100000"/>
              <a:buFontTx/>
              <a:buChar char="»"/>
              <a:defRPr sz="2321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05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185845" y="6248401"/>
            <a:ext cx="272356" cy="277357"/>
          </a:xfrm>
          <a:prstGeom prst="rect">
            <a:avLst/>
          </a:prstGeom>
        </p:spPr>
        <p:txBody>
          <a:bodyPr lIns="65011" tIns="65011" rIns="65011" bIns="65011"/>
          <a:lstStyle>
            <a:lvl1pPr defTabSz="685775">
              <a:defRPr sz="949"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675026439"/>
      </p:ext>
    </p:extLst>
  </p:cSld>
  <p:clrMapOvr>
    <a:masterClrMapping/>
  </p:clrMapOvr>
  <p:transition spd="med"/>
</p:sldLayout>
</file>

<file path=ppt/slideLayouts/slideLayout16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4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" name="Title Text"/>
          <p:cNvSpPr txBox="1">
            <a:spLocks noGrp="1"/>
          </p:cNvSpPr>
          <p:nvPr>
            <p:ph type="title"/>
          </p:nvPr>
        </p:nvSpPr>
        <p:spPr>
          <a:xfrm>
            <a:off x="457199" y="274639"/>
            <a:ext cx="8229602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342879">
              <a:defRPr sz="3269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213" name="Body Level One…"/>
          <p:cNvSpPr txBox="1">
            <a:spLocks noGrp="1"/>
          </p:cNvSpPr>
          <p:nvPr>
            <p:ph type="body" idx="1"/>
          </p:nvPr>
        </p:nvSpPr>
        <p:spPr>
          <a:xfrm>
            <a:off x="457199" y="1600203"/>
            <a:ext cx="8229602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248621" indent="-248621" defTabSz="342879">
              <a:spcBef>
                <a:spcPts val="527"/>
              </a:spcBef>
              <a:buSzPct val="100000"/>
              <a:buFont typeface="Arial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477869" indent="-236783" defTabSz="342879">
              <a:spcBef>
                <a:spcPts val="527"/>
              </a:spcBef>
              <a:buSzPct val="100000"/>
              <a:buFont typeface="Arial"/>
              <a:buChar char="–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703169" indent="-220996" defTabSz="342879">
              <a:spcBef>
                <a:spcPts val="527"/>
              </a:spcBef>
              <a:buSzPct val="100000"/>
              <a:buFont typeface="Arial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988456" indent="-265195" defTabSz="342879">
              <a:spcBef>
                <a:spcPts val="527"/>
              </a:spcBef>
              <a:buSzPct val="100000"/>
              <a:buFont typeface="Arial"/>
              <a:buChar char="–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229543" indent="-265195" defTabSz="342879">
              <a:spcBef>
                <a:spcPts val="527"/>
              </a:spcBef>
              <a:buSzPct val="100000"/>
              <a:buFont typeface="Arial"/>
              <a:buChar char="»"/>
              <a:defRPr sz="2321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1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27244" y="6408305"/>
            <a:ext cx="259557" cy="26122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844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243348058"/>
      </p:ext>
    </p:extLst>
  </p:cSld>
  <p:clrMapOvr>
    <a:masterClrMapping/>
  </p:clrMapOvr>
  <p:transition spd="med"/>
</p:sldLayout>
</file>

<file path=ppt/slideLayouts/slideLayout16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5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1" name="Title Text"/>
          <p:cNvSpPr txBox="1">
            <a:spLocks noGrp="1"/>
          </p:cNvSpPr>
          <p:nvPr>
            <p:ph type="title"/>
          </p:nvPr>
        </p:nvSpPr>
        <p:spPr>
          <a:xfrm>
            <a:off x="457199" y="274639"/>
            <a:ext cx="8229602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327694">
              <a:defRPr sz="3059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222" name="Body Level One…"/>
          <p:cNvSpPr txBox="1">
            <a:spLocks noGrp="1"/>
          </p:cNvSpPr>
          <p:nvPr>
            <p:ph type="body" idx="1"/>
          </p:nvPr>
        </p:nvSpPr>
        <p:spPr>
          <a:xfrm>
            <a:off x="457199" y="1600200"/>
            <a:ext cx="8229602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241929" indent="-241929" defTabSz="327694">
              <a:spcBef>
                <a:spcPts val="527"/>
              </a:spcBef>
              <a:buSzPct val="100000"/>
              <a:buFont typeface="Arial"/>
              <a:defRPr sz="2215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463034" indent="-232625" defTabSz="327694">
              <a:spcBef>
                <a:spcPts val="527"/>
              </a:spcBef>
              <a:buSzPct val="100000"/>
              <a:buFont typeface="Arial"/>
              <a:buChar char="–"/>
              <a:defRPr sz="2215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680756" indent="-219936" defTabSz="327694">
              <a:spcBef>
                <a:spcPts val="527"/>
              </a:spcBef>
              <a:buSzPct val="100000"/>
              <a:buFont typeface="Arial"/>
              <a:defRPr sz="2215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945891" indent="-254663" defTabSz="327694">
              <a:spcBef>
                <a:spcPts val="527"/>
              </a:spcBef>
              <a:buSzPct val="100000"/>
              <a:buFont typeface="Arial"/>
              <a:buChar char="–"/>
              <a:defRPr sz="2215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176302" indent="-254663" defTabSz="327694">
              <a:spcBef>
                <a:spcPts val="527"/>
              </a:spcBef>
              <a:buSzPct val="100000"/>
              <a:buFont typeface="Arial"/>
              <a:buChar char="»"/>
              <a:defRPr sz="2215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23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44876" y="6416478"/>
            <a:ext cx="241924" cy="24487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738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289836883"/>
      </p:ext>
    </p:extLst>
  </p:cSld>
  <p:clrMapOvr>
    <a:masterClrMapping/>
  </p:clrMapOvr>
  <p:transition spd="med"/>
</p:sldLayout>
</file>

<file path=ppt/slideLayouts/slideLayout16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Title Text"/>
          <p:cNvSpPr txBox="1">
            <a:spLocks noGrp="1"/>
          </p:cNvSpPr>
          <p:nvPr>
            <p:ph type="title"/>
          </p:nvPr>
        </p:nvSpPr>
        <p:spPr>
          <a:xfrm>
            <a:off x="685799" y="2130426"/>
            <a:ext cx="7772402" cy="1470026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327694">
              <a:defRPr sz="3059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231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1371600" y="3886200"/>
            <a:ext cx="6400801" cy="1752600"/>
          </a:xfrm>
          <a:prstGeom prst="rect">
            <a:avLst/>
          </a:prstGeom>
        </p:spPr>
        <p:txBody>
          <a:bodyPr lIns="65023" tIns="65023" rIns="65023" bIns="65023"/>
          <a:lstStyle>
            <a:lvl1pPr marL="0" indent="0" algn="ctr" defTabSz="327694">
              <a:spcBef>
                <a:spcPts val="527"/>
              </a:spcBef>
              <a:buSzTx/>
              <a:buFontTx/>
              <a:buNone/>
              <a:defRPr sz="2215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indent="230410" algn="ctr" defTabSz="327694">
              <a:spcBef>
                <a:spcPts val="527"/>
              </a:spcBef>
              <a:buSzTx/>
              <a:buFontTx/>
              <a:buNone/>
              <a:defRPr sz="2215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indent="460818" algn="ctr" defTabSz="327694">
              <a:spcBef>
                <a:spcPts val="527"/>
              </a:spcBef>
              <a:buSzTx/>
              <a:buFontTx/>
              <a:buNone/>
              <a:defRPr sz="2215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indent="691229" algn="ctr" defTabSz="327694">
              <a:spcBef>
                <a:spcPts val="527"/>
              </a:spcBef>
              <a:buSzTx/>
              <a:buFontTx/>
              <a:buNone/>
              <a:defRPr sz="2215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indent="921638" algn="ctr" defTabSz="327694">
              <a:spcBef>
                <a:spcPts val="527"/>
              </a:spcBef>
              <a:buSzTx/>
              <a:buFontTx/>
              <a:buNone/>
              <a:defRPr sz="2215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32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44876" y="6416478"/>
            <a:ext cx="241924" cy="24487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738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543982083"/>
      </p:ext>
    </p:extLst>
  </p:cSld>
  <p:clrMapOvr>
    <a:masterClrMapping/>
  </p:clrMapOvr>
  <p:transition spd="med"/>
</p:sldLayout>
</file>

<file path=ppt/slideLayouts/slideLayout16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2_Titel und Inhalt 0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9" name="Title Text"/>
          <p:cNvSpPr txBox="1">
            <a:spLocks noGrp="1"/>
          </p:cNvSpPr>
          <p:nvPr>
            <p:ph type="title"/>
          </p:nvPr>
        </p:nvSpPr>
        <p:spPr>
          <a:xfrm>
            <a:off x="292099" y="103189"/>
            <a:ext cx="8520115" cy="54451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1793" b="1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r>
              <a:t>Title Text</a:t>
            </a:r>
          </a:p>
        </p:txBody>
      </p:sp>
      <p:sp>
        <p:nvSpPr>
          <p:cNvPr id="240" name="Body Level One…"/>
          <p:cNvSpPr txBox="1">
            <a:spLocks noGrp="1"/>
          </p:cNvSpPr>
          <p:nvPr>
            <p:ph type="body" idx="1"/>
          </p:nvPr>
        </p:nvSpPr>
        <p:spPr>
          <a:xfrm>
            <a:off x="282575" y="977899"/>
            <a:ext cx="8520114" cy="4792664"/>
          </a:xfrm>
          <a:prstGeom prst="rect">
            <a:avLst/>
          </a:prstGeom>
        </p:spPr>
        <p:txBody>
          <a:bodyPr lIns="65023" tIns="65023" rIns="65023" bIns="65023"/>
          <a:lstStyle>
            <a:lvl1pPr marL="195721" indent="-195721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&gt;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404333" indent="-169937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▪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indent="531576" defTabSz="685775">
              <a:spcBef>
                <a:spcPts val="896"/>
              </a:spcBef>
              <a:buClr>
                <a:srgbClr val="F28E00"/>
              </a:buClr>
              <a:buSzTx/>
              <a:buFont typeface="Arial Black"/>
              <a:buNone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987812" defTabSz="685775">
              <a:spcBef>
                <a:spcPts val="896"/>
              </a:spcBef>
              <a:buClr>
                <a:srgbClr val="F28E00"/>
              </a:buClr>
              <a:buSzPct val="100000"/>
              <a:buFont typeface="Arial Black"/>
              <a:buChar char="▪"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indent="964372" defTabSz="685775">
              <a:spcBef>
                <a:spcPts val="896"/>
              </a:spcBef>
              <a:buClr>
                <a:srgbClr val="F28E00"/>
              </a:buClr>
              <a:buSzTx/>
              <a:buFont typeface="Arial Black"/>
              <a:buNone/>
              <a:defRPr sz="1477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4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6293645" y="6225739"/>
            <a:ext cx="259557" cy="26122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342888">
              <a:defRPr sz="844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228552493"/>
      </p:ext>
    </p:extLst>
  </p:cSld>
  <p:clrMapOvr>
    <a:masterClrMapping/>
  </p:clrMapOvr>
  <p:transition spd="med"/>
</p:sldLayout>
</file>

<file path=ppt/slideLayouts/slideLayout16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" name="Title Text"/>
          <p:cNvSpPr txBox="1">
            <a:spLocks noGrp="1"/>
          </p:cNvSpPr>
          <p:nvPr>
            <p:ph type="title"/>
          </p:nvPr>
        </p:nvSpPr>
        <p:spPr>
          <a:xfrm>
            <a:off x="401836" y="928687"/>
            <a:ext cx="8340329" cy="2232422"/>
          </a:xfrm>
          <a:prstGeom prst="rect">
            <a:avLst/>
          </a:prstGeom>
        </p:spPr>
        <p:txBody>
          <a:bodyPr/>
          <a:lstStyle>
            <a:lvl1pPr>
              <a:defRPr sz="2215" b="1">
                <a:solidFill>
                  <a:srgbClr val="941100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1pPr>
          </a:lstStyle>
          <a:p>
            <a:r>
              <a:t>Title Text</a:t>
            </a:r>
          </a:p>
        </p:txBody>
      </p:sp>
      <p:sp>
        <p:nvSpPr>
          <p:cNvPr id="249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401836" y="3527228"/>
            <a:ext cx="8340329" cy="714375"/>
          </a:xfrm>
          <a:prstGeom prst="rect">
            <a:avLst/>
          </a:prstGeom>
        </p:spPr>
        <p:txBody>
          <a:bodyPr/>
          <a:lstStyle>
            <a:lvl1pPr marL="0" indent="0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1pPr>
            <a:lvl2pPr marL="0" indent="120547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2pPr>
            <a:lvl3pPr marL="0" indent="241093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3pPr>
            <a:lvl4pPr marL="0" indent="361640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4pPr>
            <a:lvl5pPr marL="0" indent="482186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50" name="Line"/>
          <p:cNvSpPr/>
          <p:nvPr/>
        </p:nvSpPr>
        <p:spPr>
          <a:xfrm>
            <a:off x="491133" y="3429001"/>
            <a:ext cx="8344754" cy="91"/>
          </a:xfrm>
          <a:prstGeom prst="line">
            <a:avLst/>
          </a:prstGeom>
          <a:ln w="25400">
            <a:solidFill>
              <a:srgbClr val="BB1F41"/>
            </a:solidFill>
            <a:miter lim="400000"/>
          </a:ln>
        </p:spPr>
        <p:txBody>
          <a:bodyPr lIns="26789" tIns="26789" rIns="26789" bIns="26789" anchor="ctr"/>
          <a:lstStyle/>
          <a:p>
            <a:pPr algn="l" defTabSz="241093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633"/>
          </a:p>
        </p:txBody>
      </p:sp>
      <p:sp>
        <p:nvSpPr>
          <p:cNvPr id="25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41881" y="6465094"/>
            <a:ext cx="203582" cy="216149"/>
          </a:xfrm>
          <a:prstGeom prst="rect">
            <a:avLst/>
          </a:prstGeom>
        </p:spPr>
        <p:txBody>
          <a:bodyPr/>
          <a:lstStyle>
            <a:lvl1pPr>
              <a:defRPr sz="738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281389961"/>
      </p:ext>
    </p:extLst>
  </p:cSld>
  <p:clrMapOvr>
    <a:masterClrMapping/>
  </p:clrMapOvr>
  <p:transition spd="med"/>
</p:sldLayout>
</file>

<file path=ppt/slideLayouts/slideLayout16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6_Title and Content">
    <p:bg>
      <p:bgPr>
        <a:solidFill>
          <a:srgbClr val="00001E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" name="Title Text"/>
          <p:cNvSpPr txBox="1">
            <a:spLocks noGrp="1"/>
          </p:cNvSpPr>
          <p:nvPr>
            <p:ph type="title"/>
          </p:nvPr>
        </p:nvSpPr>
        <p:spPr>
          <a:xfrm>
            <a:off x="457199" y="274639"/>
            <a:ext cx="8229602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3269" b="1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259" name="Body Level One…"/>
          <p:cNvSpPr txBox="1">
            <a:spLocks noGrp="1"/>
          </p:cNvSpPr>
          <p:nvPr>
            <p:ph type="body" idx="1"/>
          </p:nvPr>
        </p:nvSpPr>
        <p:spPr>
          <a:xfrm>
            <a:off x="457199" y="1600200"/>
            <a:ext cx="8229602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248627" indent="-248627" defTabSz="685775">
              <a:spcBef>
                <a:spcPts val="527"/>
              </a:spcBef>
              <a:buSzPct val="100000"/>
              <a:buFont typeface="Arial"/>
              <a:defRPr sz="2321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477881" indent="-236788" defTabSz="685775">
              <a:spcBef>
                <a:spcPts val="527"/>
              </a:spcBef>
              <a:buSzPct val="100000"/>
              <a:buFont typeface="Arial"/>
              <a:buChar char="–"/>
              <a:defRPr sz="2321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703188" indent="-221002" defTabSz="685775">
              <a:spcBef>
                <a:spcPts val="527"/>
              </a:spcBef>
              <a:buSzPct val="100000"/>
              <a:buFont typeface="Arial"/>
              <a:defRPr sz="2321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988481" indent="-265202" defTabSz="685775">
              <a:spcBef>
                <a:spcPts val="527"/>
              </a:spcBef>
              <a:buSzPct val="100000"/>
              <a:buFont typeface="Arial"/>
              <a:buChar char="–"/>
              <a:defRPr sz="2321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229574" indent="-265202" defTabSz="685775">
              <a:spcBef>
                <a:spcPts val="527"/>
              </a:spcBef>
              <a:buSzPct val="100000"/>
              <a:buFont typeface="Arial"/>
              <a:buChar char="»"/>
              <a:defRPr sz="2321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60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382361" y="6384000"/>
            <a:ext cx="304440" cy="309826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685775">
              <a:defRPr sz="1160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796608573"/>
      </p:ext>
    </p:extLst>
  </p:cSld>
  <p:clrMapOvr>
    <a:masterClrMapping/>
  </p:clrMapOvr>
  <p:transition spd="med"/>
</p:sldLayout>
</file>

<file path=ppt/slideLayouts/slideLayout16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4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7" name="Slide Number"/>
          <p:cNvSpPr>
            <a:spLocks noGrp="1"/>
          </p:cNvSpPr>
          <p:nvPr>
            <p:ph type="sldNum" sz="quarter" idx="2"/>
          </p:nvPr>
        </p:nvSpPr>
        <p:spPr>
          <a:xfrm>
            <a:off x="7713146" y="5733764"/>
            <a:ext cx="201979" cy="223010"/>
          </a:xfrm>
          <a:prstGeom prst="rect">
            <a:avLst/>
          </a:prstGeom>
          <a:ln w="3175"/>
        </p:spPr>
        <p:txBody>
          <a:bodyPr lIns="38100" tIns="38100" rIns="38100" bIns="38100"/>
          <a:lstStyle>
            <a:lvl1pPr algn="ctr">
              <a:defRPr sz="949" b="1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268" name="Title Text"/>
          <p:cNvSpPr txBox="1">
            <a:spLocks noGrp="1"/>
          </p:cNvSpPr>
          <p:nvPr>
            <p:ph type="title"/>
          </p:nvPr>
        </p:nvSpPr>
        <p:spPr>
          <a:xfrm>
            <a:off x="1157487" y="669695"/>
            <a:ext cx="5853412" cy="1138536"/>
          </a:xfrm>
          <a:prstGeom prst="rect">
            <a:avLst/>
          </a:prstGeom>
        </p:spPr>
        <p:txBody>
          <a:bodyPr lIns="38100" tIns="38100" rIns="38100" bIns="38100" anchor="ctr"/>
          <a:lstStyle>
            <a:lvl1pPr>
              <a:defRPr sz="3586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</p:spTree>
    <p:extLst>
      <p:ext uri="{BB962C8B-B14F-4D97-AF65-F5344CB8AC3E}">
        <p14:creationId xmlns:p14="http://schemas.microsoft.com/office/powerpoint/2010/main" val="3902959595"/>
      </p:ext>
    </p:extLst>
  </p:cSld>
  <p:clrMapOvr>
    <a:masterClrMapping/>
  </p:clrMapOvr>
  <p:transition spd="med"/>
</p:sldLayout>
</file>

<file path=ppt/slideLayouts/slideLayout17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5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5" name="Title Text"/>
          <p:cNvSpPr txBox="1">
            <a:spLocks noGrp="1"/>
          </p:cNvSpPr>
          <p:nvPr>
            <p:ph type="title"/>
          </p:nvPr>
        </p:nvSpPr>
        <p:spPr>
          <a:xfrm>
            <a:off x="1157487" y="669695"/>
            <a:ext cx="5853412" cy="1138536"/>
          </a:xfrm>
          <a:prstGeom prst="rect">
            <a:avLst/>
          </a:prstGeom>
        </p:spPr>
        <p:txBody>
          <a:bodyPr lIns="38100" tIns="38100" rIns="38100" bIns="38100" anchor="ctr"/>
          <a:lstStyle>
            <a:lvl1pPr>
              <a:defRPr sz="4113">
                <a:solidFill>
                  <a:srgbClr val="941100"/>
                </a:solidFill>
                <a:latin typeface="Avenir Next"/>
                <a:ea typeface="Avenir Next"/>
                <a:cs typeface="Avenir Next"/>
                <a:sym typeface="Avenir Next"/>
              </a:defRPr>
            </a:lvl1pPr>
          </a:lstStyle>
          <a:p>
            <a:r>
              <a:t>Title Text</a:t>
            </a:r>
          </a:p>
        </p:txBody>
      </p:sp>
      <p:sp>
        <p:nvSpPr>
          <p:cNvPr id="276" name="Slide Number"/>
          <p:cNvSpPr>
            <a:spLocks noGrp="1"/>
          </p:cNvSpPr>
          <p:nvPr>
            <p:ph type="sldNum" sz="quarter" idx="2"/>
          </p:nvPr>
        </p:nvSpPr>
        <p:spPr>
          <a:xfrm>
            <a:off x="7607764" y="5720370"/>
            <a:ext cx="275718" cy="255455"/>
          </a:xfrm>
          <a:prstGeom prst="rect">
            <a:avLst/>
          </a:prstGeom>
          <a:ln w="3175"/>
        </p:spPr>
        <p:txBody>
          <a:bodyPr lIns="38100" tIns="38100" rIns="38100" bIns="38100"/>
          <a:lstStyle>
            <a:lvl1pPr algn="ctr">
              <a:defRPr sz="1160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596375977"/>
      </p:ext>
    </p:extLst>
  </p:cSld>
  <p:clrMapOvr>
    <a:masterClrMapping/>
  </p:clrMapOvr>
  <p:transition spd="med"/>
</p:sldLayout>
</file>

<file path=ppt/slideLayouts/slideLayout17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6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Title Text"/>
          <p:cNvSpPr txBox="1">
            <a:spLocks noGrp="1"/>
          </p:cNvSpPr>
          <p:nvPr>
            <p:ph type="title"/>
          </p:nvPr>
        </p:nvSpPr>
        <p:spPr>
          <a:xfrm>
            <a:off x="1157487" y="669695"/>
            <a:ext cx="5853412" cy="1138536"/>
          </a:xfrm>
          <a:prstGeom prst="rect">
            <a:avLst/>
          </a:prstGeom>
        </p:spPr>
        <p:txBody>
          <a:bodyPr lIns="38100" tIns="38100" rIns="38100" bIns="38100" anchor="ctr"/>
          <a:lstStyle>
            <a:lvl1pPr>
              <a:defRPr sz="4113">
                <a:solidFill>
                  <a:srgbClr val="941100"/>
                </a:solidFill>
                <a:latin typeface="Avenir Next"/>
                <a:ea typeface="Avenir Next"/>
                <a:cs typeface="Avenir Next"/>
                <a:sym typeface="Avenir Next"/>
              </a:defRPr>
            </a:lvl1pPr>
          </a:lstStyle>
          <a:p>
            <a:r>
              <a:t>Title Text</a:t>
            </a:r>
          </a:p>
        </p:txBody>
      </p:sp>
      <p:sp>
        <p:nvSpPr>
          <p:cNvPr id="284" name="Slide Number"/>
          <p:cNvSpPr>
            <a:spLocks noGrp="1"/>
          </p:cNvSpPr>
          <p:nvPr>
            <p:ph type="sldNum" sz="quarter" idx="2"/>
          </p:nvPr>
        </p:nvSpPr>
        <p:spPr>
          <a:xfrm>
            <a:off x="7607764" y="5720370"/>
            <a:ext cx="275718" cy="255455"/>
          </a:xfrm>
          <a:prstGeom prst="rect">
            <a:avLst/>
          </a:prstGeom>
          <a:ln w="3175"/>
        </p:spPr>
        <p:txBody>
          <a:bodyPr lIns="38100" tIns="38100" rIns="38100" bIns="38100"/>
          <a:lstStyle>
            <a:lvl1pPr algn="ctr">
              <a:defRPr sz="1160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807475442"/>
      </p:ext>
    </p:extLst>
  </p:cSld>
  <p:clrMapOvr>
    <a:masterClrMapping/>
  </p:clrMapOvr>
  <p:transition spd="med"/>
</p:sldLayout>
</file>

<file path=ppt/slideLayouts/slideLayout17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7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1" name="Slide Number"/>
          <p:cNvSpPr>
            <a:spLocks noGrp="1"/>
          </p:cNvSpPr>
          <p:nvPr>
            <p:ph type="sldNum" sz="quarter" idx="2"/>
          </p:nvPr>
        </p:nvSpPr>
        <p:spPr>
          <a:xfrm>
            <a:off x="7713146" y="5733764"/>
            <a:ext cx="201979" cy="223010"/>
          </a:xfrm>
          <a:prstGeom prst="rect">
            <a:avLst/>
          </a:prstGeom>
          <a:ln w="3175"/>
        </p:spPr>
        <p:txBody>
          <a:bodyPr lIns="38100" tIns="38100" rIns="38100" bIns="38100"/>
          <a:lstStyle>
            <a:lvl1pPr algn="ctr">
              <a:defRPr sz="949" b="1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292" name="Title Text"/>
          <p:cNvSpPr txBox="1">
            <a:spLocks noGrp="1"/>
          </p:cNvSpPr>
          <p:nvPr>
            <p:ph type="title"/>
          </p:nvPr>
        </p:nvSpPr>
        <p:spPr>
          <a:xfrm>
            <a:off x="1157487" y="669695"/>
            <a:ext cx="5853412" cy="1138536"/>
          </a:xfrm>
          <a:prstGeom prst="rect">
            <a:avLst/>
          </a:prstGeom>
        </p:spPr>
        <p:txBody>
          <a:bodyPr lIns="38100" tIns="38100" rIns="38100" bIns="38100" anchor="ctr"/>
          <a:lstStyle>
            <a:lvl1pPr>
              <a:defRPr sz="3586" b="1">
                <a:solidFill>
                  <a:srgbClr val="941100"/>
                </a:solid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r>
              <a:t>Title Text</a:t>
            </a:r>
          </a:p>
        </p:txBody>
      </p:sp>
    </p:spTree>
    <p:extLst>
      <p:ext uri="{BB962C8B-B14F-4D97-AF65-F5344CB8AC3E}">
        <p14:creationId xmlns:p14="http://schemas.microsoft.com/office/powerpoint/2010/main" val="1749156982"/>
      </p:ext>
    </p:extLst>
  </p:cSld>
  <p:clrMapOvr>
    <a:masterClrMapping/>
  </p:clrMapOvr>
  <p:transition spd="med"/>
</p:sldLayout>
</file>

<file path=ppt/slideLayouts/slideLayout17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9" name="Line"/>
          <p:cNvSpPr/>
          <p:nvPr/>
        </p:nvSpPr>
        <p:spPr>
          <a:xfrm>
            <a:off x="401836" y="848322"/>
            <a:ext cx="8344762" cy="91"/>
          </a:xfrm>
          <a:prstGeom prst="line">
            <a:avLst/>
          </a:prstGeom>
          <a:ln w="25400">
            <a:solidFill>
              <a:srgbClr val="971733"/>
            </a:solidFill>
            <a:miter lim="400000"/>
          </a:ln>
        </p:spPr>
        <p:txBody>
          <a:bodyPr lIns="26789" tIns="26789" rIns="26789" bIns="26789" anchor="ctr"/>
          <a:lstStyle/>
          <a:p>
            <a:pPr algn="l" defTabSz="241093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633"/>
          </a:p>
        </p:txBody>
      </p:sp>
      <p:sp>
        <p:nvSpPr>
          <p:cNvPr id="300" name="Title Text"/>
          <p:cNvSpPr txBox="1">
            <a:spLocks noGrp="1"/>
          </p:cNvSpPr>
          <p:nvPr>
            <p:ph type="title"/>
          </p:nvPr>
        </p:nvSpPr>
        <p:spPr>
          <a:xfrm>
            <a:off x="401836" y="-214313"/>
            <a:ext cx="8340329" cy="982266"/>
          </a:xfrm>
          <a:prstGeom prst="rect">
            <a:avLst/>
          </a:prstGeom>
        </p:spPr>
        <p:txBody>
          <a:bodyPr/>
          <a:lstStyle>
            <a:lvl1pPr>
              <a:defRPr sz="2215"/>
            </a:lvl1pPr>
          </a:lstStyle>
          <a:p>
            <a:r>
              <a:t>Title Text</a:t>
            </a:r>
          </a:p>
        </p:txBody>
      </p:sp>
      <p:sp>
        <p:nvSpPr>
          <p:cNvPr id="301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02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709653" y="6474114"/>
            <a:ext cx="234038" cy="248658"/>
          </a:xfrm>
          <a:prstGeom prst="rect">
            <a:avLst/>
          </a:prstGeom>
        </p:spPr>
        <p:txBody>
          <a:bodyPr/>
          <a:lstStyle>
            <a:lvl1pPr>
              <a:defRPr sz="949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906403731"/>
      </p:ext>
    </p:extLst>
  </p:cSld>
  <p:clrMapOvr>
    <a:masterClrMapping/>
  </p:clrMapOvr>
  <p:transition spd="med"/>
</p:sldLayout>
</file>

<file path=ppt/slideLayouts/slideLayout17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- T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9" name="Line"/>
          <p:cNvSpPr/>
          <p:nvPr/>
        </p:nvSpPr>
        <p:spPr>
          <a:xfrm>
            <a:off x="401836" y="1384103"/>
            <a:ext cx="8344762" cy="91"/>
          </a:xfrm>
          <a:prstGeom prst="line">
            <a:avLst/>
          </a:prstGeom>
          <a:ln w="12700">
            <a:solidFill>
              <a:srgbClr val="9A9A9A"/>
            </a:solidFill>
            <a:miter lim="400000"/>
          </a:ln>
        </p:spPr>
        <p:txBody>
          <a:bodyPr lIns="26789" tIns="26789" rIns="26789" bIns="26789" anchor="ctr"/>
          <a:lstStyle/>
          <a:p>
            <a:pPr algn="l" defTabSz="241093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633"/>
          </a:p>
        </p:txBody>
      </p:sp>
      <p:sp>
        <p:nvSpPr>
          <p:cNvPr id="310" name="Title Text"/>
          <p:cNvSpPr txBox="1">
            <a:spLocks noGrp="1"/>
          </p:cNvSpPr>
          <p:nvPr>
            <p:ph type="title"/>
          </p:nvPr>
        </p:nvSpPr>
        <p:spPr>
          <a:xfrm>
            <a:off x="401836" y="232172"/>
            <a:ext cx="8340329" cy="982266"/>
          </a:xfrm>
          <a:prstGeom prst="rect">
            <a:avLst/>
          </a:prstGeom>
        </p:spPr>
        <p:txBody>
          <a:bodyPr/>
          <a:lstStyle>
            <a:lvl1pPr>
              <a:defRPr sz="2215"/>
            </a:lvl1pPr>
          </a:lstStyle>
          <a:p>
            <a:r>
              <a:t>Title Text</a:t>
            </a:r>
          </a:p>
        </p:txBody>
      </p:sp>
      <p:sp>
        <p:nvSpPr>
          <p:cNvPr id="31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41881" y="6465094"/>
            <a:ext cx="203582" cy="216149"/>
          </a:xfrm>
          <a:prstGeom prst="rect">
            <a:avLst/>
          </a:prstGeom>
        </p:spPr>
        <p:txBody>
          <a:bodyPr/>
          <a:lstStyle>
            <a:lvl1pPr>
              <a:defRPr sz="738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324841475"/>
      </p:ext>
    </p:extLst>
  </p:cSld>
  <p:clrMapOvr>
    <a:masterClrMapping/>
  </p:clrMapOvr>
  <p:transition spd="med"/>
</p:sldLayout>
</file>

<file path=ppt/slideLayouts/slideLayout17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2_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" name="Line"/>
          <p:cNvSpPr/>
          <p:nvPr/>
        </p:nvSpPr>
        <p:spPr>
          <a:xfrm>
            <a:off x="401836" y="892969"/>
            <a:ext cx="8344762" cy="91"/>
          </a:xfrm>
          <a:prstGeom prst="line">
            <a:avLst/>
          </a:prstGeom>
          <a:ln w="25400">
            <a:solidFill>
              <a:srgbClr val="C5050C"/>
            </a:solidFill>
            <a:miter lim="400000"/>
          </a:ln>
        </p:spPr>
        <p:txBody>
          <a:bodyPr lIns="26789" tIns="26789" rIns="26789" bIns="26789" anchor="ctr"/>
          <a:lstStyle/>
          <a:p>
            <a:pPr algn="l" defTabSz="241093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633"/>
          </a:p>
        </p:txBody>
      </p:sp>
      <p:sp>
        <p:nvSpPr>
          <p:cNvPr id="319" name="Title Text"/>
          <p:cNvSpPr txBox="1">
            <a:spLocks noGrp="1"/>
          </p:cNvSpPr>
          <p:nvPr>
            <p:ph type="title"/>
          </p:nvPr>
        </p:nvSpPr>
        <p:spPr>
          <a:xfrm>
            <a:off x="401836" y="-258961"/>
            <a:ext cx="8340329" cy="982266"/>
          </a:xfrm>
          <a:prstGeom prst="rect">
            <a:avLst/>
          </a:prstGeom>
        </p:spPr>
        <p:txBody>
          <a:bodyPr/>
          <a:lstStyle>
            <a:lvl1pPr>
              <a:defRPr sz="2215"/>
            </a:lvl1pPr>
          </a:lstStyle>
          <a:p>
            <a:r>
              <a:t>Title Text</a:t>
            </a:r>
          </a:p>
        </p:txBody>
      </p:sp>
      <p:sp>
        <p:nvSpPr>
          <p:cNvPr id="320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>
            <a:lvl1pPr>
              <a:defRPr>
                <a:solidFill>
                  <a:srgbClr val="747474"/>
                </a:solidFill>
              </a:defRPr>
            </a:lvl1pPr>
            <a:lvl2pPr>
              <a:defRPr>
                <a:solidFill>
                  <a:srgbClr val="747474"/>
                </a:solidFill>
              </a:defRPr>
            </a:lvl2pPr>
            <a:lvl3pPr>
              <a:defRPr>
                <a:solidFill>
                  <a:srgbClr val="747474"/>
                </a:solidFill>
              </a:defRPr>
            </a:lvl3pPr>
            <a:lvl4pPr>
              <a:defRPr>
                <a:solidFill>
                  <a:srgbClr val="747474"/>
                </a:solidFill>
              </a:defRPr>
            </a:lvl4pPr>
            <a:lvl5pPr>
              <a:defRPr>
                <a:solidFill>
                  <a:srgbClr val="747474"/>
                </a:solidFill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2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41881" y="6463257"/>
            <a:ext cx="203582" cy="216149"/>
          </a:xfrm>
          <a:prstGeom prst="rect">
            <a:avLst/>
          </a:prstGeom>
        </p:spPr>
        <p:txBody>
          <a:bodyPr anchor="b"/>
          <a:lstStyle>
            <a:lvl1pPr>
              <a:defRPr sz="738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256717246"/>
      </p:ext>
    </p:extLst>
  </p:cSld>
  <p:clrMapOvr>
    <a:masterClrMapping/>
  </p:clrMapOvr>
  <p:transition spd="med"/>
</p:sldLayout>
</file>

<file path=ppt/slideLayouts/slideLayout17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3_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8" name="Line"/>
          <p:cNvSpPr/>
          <p:nvPr/>
        </p:nvSpPr>
        <p:spPr>
          <a:xfrm>
            <a:off x="401836" y="1384103"/>
            <a:ext cx="8344762" cy="91"/>
          </a:xfrm>
          <a:prstGeom prst="line">
            <a:avLst/>
          </a:prstGeom>
          <a:ln w="25400">
            <a:solidFill>
              <a:srgbClr val="AD584F"/>
            </a:solidFill>
            <a:miter lim="400000"/>
          </a:ln>
        </p:spPr>
        <p:txBody>
          <a:bodyPr lIns="26789" tIns="26789" rIns="26789" bIns="26789" anchor="ctr"/>
          <a:lstStyle/>
          <a:p>
            <a:pPr algn="l" defTabSz="241093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633"/>
          </a:p>
        </p:txBody>
      </p:sp>
      <p:sp>
        <p:nvSpPr>
          <p:cNvPr id="329" name="Title Text"/>
          <p:cNvSpPr txBox="1">
            <a:spLocks noGrp="1"/>
          </p:cNvSpPr>
          <p:nvPr>
            <p:ph type="title"/>
          </p:nvPr>
        </p:nvSpPr>
        <p:spPr>
          <a:xfrm>
            <a:off x="401836" y="232172"/>
            <a:ext cx="8340329" cy="982266"/>
          </a:xfrm>
          <a:prstGeom prst="rect">
            <a:avLst/>
          </a:prstGeom>
        </p:spPr>
        <p:txBody>
          <a:bodyPr/>
          <a:lstStyle>
            <a:lvl1pPr>
              <a:defRPr sz="2215"/>
            </a:lvl1pPr>
          </a:lstStyle>
          <a:p>
            <a:r>
              <a:t>Title Text</a:t>
            </a:r>
          </a:p>
        </p:txBody>
      </p:sp>
      <p:sp>
        <p:nvSpPr>
          <p:cNvPr id="330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>
            <a:lvl1pPr>
              <a:defRPr>
                <a:solidFill>
                  <a:srgbClr val="242634"/>
                </a:solidFill>
              </a:defRPr>
            </a:lvl1pPr>
            <a:lvl2pPr>
              <a:defRPr>
                <a:solidFill>
                  <a:srgbClr val="242634"/>
                </a:solidFill>
              </a:defRPr>
            </a:lvl2pPr>
            <a:lvl3pPr>
              <a:defRPr>
                <a:solidFill>
                  <a:srgbClr val="242634"/>
                </a:solidFill>
              </a:defRPr>
            </a:lvl3pPr>
            <a:lvl4pPr>
              <a:defRPr>
                <a:solidFill>
                  <a:srgbClr val="242634"/>
                </a:solidFill>
              </a:defRPr>
            </a:lvl4pPr>
            <a:lvl5pPr>
              <a:defRPr>
                <a:solidFill>
                  <a:srgbClr val="242634"/>
                </a:solidFill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3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769642" y="134599"/>
            <a:ext cx="227626" cy="240450"/>
          </a:xfrm>
          <a:prstGeom prst="rect">
            <a:avLst/>
          </a:prstGeom>
        </p:spPr>
        <p:txBody>
          <a:bodyPr anchor="b"/>
          <a:lstStyle>
            <a:lvl1pPr>
              <a:defRPr sz="896">
                <a:latin typeface="Helvetica Neue Medium"/>
                <a:ea typeface="Helvetica Neue Medium"/>
                <a:cs typeface="Helvetica Neue Medium"/>
                <a:sym typeface="Helvetica Neue Medium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580220285"/>
      </p:ext>
    </p:extLst>
  </p:cSld>
  <p:clrMapOvr>
    <a:masterClrMapping/>
  </p:clrMapOvr>
  <p:transition spd="med"/>
</p:sldLayout>
</file>

<file path=ppt/slideLayouts/slideLayout17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Photo -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8" name="Line"/>
          <p:cNvSpPr/>
          <p:nvPr/>
        </p:nvSpPr>
        <p:spPr>
          <a:xfrm>
            <a:off x="5304235" y="5607843"/>
            <a:ext cx="1" cy="1000216"/>
          </a:xfrm>
          <a:prstGeom prst="line">
            <a:avLst/>
          </a:prstGeom>
          <a:ln w="25400">
            <a:solidFill>
              <a:srgbClr val="C5050C"/>
            </a:solidFill>
            <a:miter lim="400000"/>
          </a:ln>
        </p:spPr>
        <p:txBody>
          <a:bodyPr lIns="26789" tIns="26789" rIns="26789" bIns="26789" anchor="ctr"/>
          <a:lstStyle/>
          <a:p>
            <a:pPr algn="l" defTabSz="241093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633"/>
          </a:p>
        </p:txBody>
      </p:sp>
      <p:sp>
        <p:nvSpPr>
          <p:cNvPr id="339" name="Image"/>
          <p:cNvSpPr>
            <a:spLocks noGrp="1"/>
          </p:cNvSpPr>
          <p:nvPr>
            <p:ph type="pic" idx="13"/>
          </p:nvPr>
        </p:nvSpPr>
        <p:spPr>
          <a:xfrm>
            <a:off x="0" y="1"/>
            <a:ext cx="9144000" cy="5339953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340" name="Title Text"/>
          <p:cNvSpPr txBox="1">
            <a:spLocks noGrp="1"/>
          </p:cNvSpPr>
          <p:nvPr>
            <p:ph type="title"/>
          </p:nvPr>
        </p:nvSpPr>
        <p:spPr>
          <a:xfrm>
            <a:off x="991195" y="5473899"/>
            <a:ext cx="4071938" cy="1196578"/>
          </a:xfrm>
          <a:prstGeom prst="rect">
            <a:avLst/>
          </a:prstGeom>
        </p:spPr>
        <p:txBody>
          <a:bodyPr anchor="ctr"/>
          <a:lstStyle>
            <a:lvl1pPr algn="r">
              <a:defRPr sz="2215"/>
            </a:lvl1pPr>
          </a:lstStyle>
          <a:p>
            <a:r>
              <a:t>Title Text</a:t>
            </a:r>
          </a:p>
        </p:txBody>
      </p:sp>
      <p:sp>
        <p:nvSpPr>
          <p:cNvPr id="341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5518546" y="5956101"/>
            <a:ext cx="3482579" cy="357188"/>
          </a:xfrm>
          <a:prstGeom prst="rect">
            <a:avLst/>
          </a:prstGeom>
        </p:spPr>
        <p:txBody>
          <a:bodyPr/>
          <a:lstStyle>
            <a:lvl1pPr marL="0" indent="0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1pPr>
            <a:lvl2pPr marL="0" indent="120547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2pPr>
            <a:lvl3pPr marL="0" indent="241093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3pPr>
            <a:lvl4pPr marL="0" indent="361640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4pPr>
            <a:lvl5pPr marL="0" indent="482186">
              <a:spcBef>
                <a:spcPts val="0"/>
              </a:spcBef>
              <a:buSzTx/>
              <a:buFontTx/>
              <a:buNone/>
              <a:defRPr sz="1371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42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41881" y="6463257"/>
            <a:ext cx="203582" cy="216149"/>
          </a:xfrm>
          <a:prstGeom prst="rect">
            <a:avLst/>
          </a:prstGeom>
        </p:spPr>
        <p:txBody>
          <a:bodyPr anchor="b"/>
          <a:lstStyle>
            <a:lvl1pPr>
              <a:defRPr sz="738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692935989"/>
      </p:ext>
    </p:extLst>
  </p:cSld>
  <p:clrMapOvr>
    <a:masterClrMapping/>
  </p:clrMapOvr>
  <p:transition spd="med"/>
</p:sldLayout>
</file>

<file path=ppt/slideLayouts/slideLayout17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8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Ali Kheirandish"/>
          <p:cNvSpPr txBox="1"/>
          <p:nvPr/>
        </p:nvSpPr>
        <p:spPr>
          <a:xfrm>
            <a:off x="7939370" y="6636491"/>
            <a:ext cx="728966" cy="1758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sz="1500">
                <a:latin typeface="Avenir Book"/>
                <a:ea typeface="Avenir Book"/>
                <a:cs typeface="Avenir Book"/>
                <a:sym typeface="Avenir Book"/>
              </a:defRPr>
            </a:lvl1pPr>
          </a:lstStyle>
          <a:p>
            <a:r>
              <a:rPr sz="791"/>
              <a:t>Ali Kheirandish</a:t>
            </a:r>
          </a:p>
        </p:txBody>
      </p:sp>
      <p:pic>
        <p:nvPicPr>
          <p:cNvPr id="350" name="UWlogo_fl_4c.pdf" descr="UWlogo_fl_4c.pdf"/>
          <p:cNvPicPr>
            <a:picLocks noChangeAspect="1"/>
          </p:cNvPicPr>
          <p:nvPr/>
        </p:nvPicPr>
        <p:blipFill>
          <a:blip r:embed="rId2">
            <a:extLst/>
          </a:blip>
          <a:srcRect r="77554"/>
          <a:stretch>
            <a:fillRect/>
          </a:stretch>
        </p:blipFill>
        <p:spPr>
          <a:xfrm>
            <a:off x="8940787" y="6594911"/>
            <a:ext cx="158507" cy="241008"/>
          </a:xfrm>
          <a:prstGeom prst="rect">
            <a:avLst/>
          </a:prstGeom>
          <a:ln w="12700">
            <a:miter lim="400000"/>
          </a:ln>
        </p:spPr>
      </p:pic>
      <p:pic>
        <p:nvPicPr>
          <p:cNvPr id="351" name="Image" descr="Image"/>
          <p:cNvPicPr>
            <a:picLocks noChangeAspect="1"/>
          </p:cNvPicPr>
          <p:nvPr/>
        </p:nvPicPr>
        <p:blipFill>
          <a:blip r:embed="rId3">
            <a:extLst/>
          </a:blip>
          <a:srcRect l="13006" t="6694" r="9522" b="15570"/>
          <a:stretch>
            <a:fillRect/>
          </a:stretch>
        </p:blipFill>
        <p:spPr>
          <a:xfrm>
            <a:off x="57929" y="6603841"/>
            <a:ext cx="240332" cy="241151"/>
          </a:xfrm>
          <a:prstGeom prst="rect">
            <a:avLst/>
          </a:prstGeom>
          <a:ln w="12700">
            <a:miter lim="400000"/>
          </a:ln>
        </p:spPr>
      </p:pic>
      <p:sp>
        <p:nvSpPr>
          <p:cNvPr id="352" name="Highlights from the IceCube Neutrino Observatory"/>
          <p:cNvSpPr txBox="1"/>
          <p:nvPr/>
        </p:nvSpPr>
        <p:spPr>
          <a:xfrm>
            <a:off x="292104" y="6636491"/>
            <a:ext cx="2356013" cy="1758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sz="1500">
                <a:latin typeface="Avenir Book"/>
                <a:ea typeface="Avenir Book"/>
                <a:cs typeface="Avenir Book"/>
                <a:sym typeface="Avenir Book"/>
              </a:defRPr>
            </a:lvl1pPr>
          </a:lstStyle>
          <a:p>
            <a:r>
              <a:rPr sz="791"/>
              <a:t>Highlights from the IceCube Neutrino Observatory</a:t>
            </a:r>
          </a:p>
        </p:txBody>
      </p:sp>
      <p:sp>
        <p:nvSpPr>
          <p:cNvPr id="353" name="Title Text"/>
          <p:cNvSpPr txBox="1">
            <a:spLocks noGrp="1"/>
          </p:cNvSpPr>
          <p:nvPr>
            <p:ph type="title"/>
          </p:nvPr>
        </p:nvSpPr>
        <p:spPr>
          <a:xfrm>
            <a:off x="297651" y="-324563"/>
            <a:ext cx="7804547" cy="1518048"/>
          </a:xfrm>
          <a:prstGeom prst="rect">
            <a:avLst/>
          </a:prstGeom>
        </p:spPr>
        <p:txBody>
          <a:bodyPr anchor="ctr"/>
          <a:lstStyle>
            <a:lvl1pPr>
              <a:defRPr sz="2637">
                <a:solidFill>
                  <a:srgbClr val="C0040B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lvl1pPr>
          </a:lstStyle>
          <a:p>
            <a:r>
              <a:t>Title Text</a:t>
            </a:r>
          </a:p>
        </p:txBody>
      </p:sp>
      <p:sp>
        <p:nvSpPr>
          <p:cNvPr id="35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56585" y="6610379"/>
            <a:ext cx="230832" cy="232500"/>
          </a:xfrm>
          <a:prstGeom prst="rect">
            <a:avLst/>
          </a:prstGeom>
        </p:spPr>
        <p:txBody>
          <a:bodyPr/>
          <a:lstStyle>
            <a:lvl1pPr algn="ctr">
              <a:defRPr sz="844">
                <a:solidFill>
                  <a:srgbClr val="797979"/>
                </a:solidFill>
                <a:latin typeface="Avenir Medium"/>
                <a:ea typeface="Avenir Medium"/>
                <a:cs typeface="Avenir Medium"/>
                <a:sym typeface="Avenir Medium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55" name="Line"/>
          <p:cNvSpPr/>
          <p:nvPr/>
        </p:nvSpPr>
        <p:spPr>
          <a:xfrm>
            <a:off x="401836" y="857251"/>
            <a:ext cx="8344762" cy="91"/>
          </a:xfrm>
          <a:prstGeom prst="line">
            <a:avLst/>
          </a:prstGeom>
          <a:ln w="25400">
            <a:solidFill>
              <a:srgbClr val="C5050C"/>
            </a:solidFill>
            <a:miter lim="400000"/>
          </a:ln>
        </p:spPr>
        <p:txBody>
          <a:bodyPr lIns="26789" tIns="26789" rIns="26789" bIns="26789" anchor="ctr"/>
          <a:lstStyle/>
          <a:p>
            <a:pPr algn="l" defTabSz="241093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633"/>
          </a:p>
        </p:txBody>
      </p:sp>
    </p:spTree>
    <p:extLst>
      <p:ext uri="{BB962C8B-B14F-4D97-AF65-F5344CB8AC3E}">
        <p14:creationId xmlns:p14="http://schemas.microsoft.com/office/powerpoint/2010/main" val="525287525"/>
      </p:ext>
    </p:extLst>
  </p:cSld>
  <p:clrMapOvr>
    <a:masterClrMapping/>
  </p:clrMapOvr>
  <p:transition spd="med"/>
</p:sldLayout>
</file>

<file path=ppt/slideLayouts/slideLayout17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Text"/>
          <p:cNvSpPr txBox="1">
            <a:spLocks noGrp="1"/>
          </p:cNvSpPr>
          <p:nvPr>
            <p:ph type="title"/>
          </p:nvPr>
        </p:nvSpPr>
        <p:spPr>
          <a:xfrm>
            <a:off x="892969" y="1151930"/>
            <a:ext cx="7358063" cy="2321719"/>
          </a:xfrm>
          <a:prstGeom prst="rect">
            <a:avLst/>
          </a:prstGeom>
        </p:spPr>
        <p:txBody>
          <a:bodyPr/>
          <a:lstStyle>
            <a:lvl1pPr>
              <a:defRPr sz="5344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13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892969" y="3536156"/>
            <a:ext cx="7358063" cy="794742"/>
          </a:xfrm>
          <a:prstGeom prst="rect">
            <a:avLst/>
          </a:prstGeom>
        </p:spPr>
        <p:txBody>
          <a:bodyPr/>
          <a:lstStyle>
            <a:lvl1pPr marL="0" indent="0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0" indent="160729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0" indent="321457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0" indent="482186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0" indent="642915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018777340"/>
      </p:ext>
    </p:extLst>
  </p:cSld>
  <p:clrMapOvr>
    <a:masterClrMapping/>
  </p:clrMapOvr>
  <p:transition spd="med"/>
</p:sldLayout>
</file>

<file path=ppt/slideLayouts/slideLayout180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&amp; Bullets cop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Title 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22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3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47183491"/>
      </p:ext>
    </p:extLst>
  </p:cSld>
  <p:clrMapOvr>
    <a:masterClrMapping/>
  </p:clrMapOvr>
  <p:transition spd="med"/>
</p:sldLayout>
</file>

<file path=ppt/slideLayouts/slideLayout18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 -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Image"/>
          <p:cNvSpPr>
            <a:spLocks noGrp="1"/>
          </p:cNvSpPr>
          <p:nvPr>
            <p:ph type="pic" idx="13"/>
          </p:nvPr>
        </p:nvSpPr>
        <p:spPr>
          <a:xfrm>
            <a:off x="1129606" y="446485"/>
            <a:ext cx="6875859" cy="4161234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31" name="Title Text"/>
          <p:cNvSpPr txBox="1">
            <a:spLocks noGrp="1"/>
          </p:cNvSpPr>
          <p:nvPr>
            <p:ph type="title"/>
          </p:nvPr>
        </p:nvSpPr>
        <p:spPr>
          <a:xfrm>
            <a:off x="892969" y="4723805"/>
            <a:ext cx="7358063" cy="1000125"/>
          </a:xfrm>
          <a:prstGeom prst="rect">
            <a:avLst/>
          </a:prstGeom>
        </p:spPr>
        <p:txBody>
          <a:bodyPr/>
          <a:lstStyle>
            <a:lvl1pPr>
              <a:defRPr sz="5344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32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892969" y="5759649"/>
            <a:ext cx="7358063" cy="794742"/>
          </a:xfrm>
          <a:prstGeom prst="rect">
            <a:avLst/>
          </a:prstGeom>
        </p:spPr>
        <p:txBody>
          <a:bodyPr/>
          <a:lstStyle>
            <a:lvl1pPr marL="0" indent="0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0" indent="160729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0" indent="321457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0" indent="482186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0" indent="642915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3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0812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123063311"/>
      </p:ext>
    </p:extLst>
  </p:cSld>
  <p:clrMapOvr>
    <a:masterClrMapping/>
  </p:clrMapOvr>
  <p:transition spd="med"/>
</p:sldLayout>
</file>

<file path=ppt/slideLayouts/slideLayout18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- Cen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Text"/>
          <p:cNvSpPr txBox="1">
            <a:spLocks noGrp="1"/>
          </p:cNvSpPr>
          <p:nvPr>
            <p:ph type="title"/>
          </p:nvPr>
        </p:nvSpPr>
        <p:spPr>
          <a:xfrm>
            <a:off x="892969" y="2268141"/>
            <a:ext cx="7358063" cy="2321719"/>
          </a:xfrm>
          <a:prstGeom prst="rect">
            <a:avLst/>
          </a:prstGeom>
        </p:spPr>
        <p:txBody>
          <a:bodyPr anchor="ctr"/>
          <a:lstStyle>
            <a:lvl1pPr>
              <a:defRPr sz="5344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4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220377777"/>
      </p:ext>
    </p:extLst>
  </p:cSld>
  <p:clrMapOvr>
    <a:masterClrMapping/>
  </p:clrMapOvr>
  <p:transition spd="med"/>
</p:sldLayout>
</file>

<file path=ppt/slideLayouts/slideLayout18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 -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Image"/>
          <p:cNvSpPr>
            <a:spLocks noGrp="1"/>
          </p:cNvSpPr>
          <p:nvPr>
            <p:ph type="pic" sz="half" idx="13"/>
          </p:nvPr>
        </p:nvSpPr>
        <p:spPr>
          <a:xfrm>
            <a:off x="4723805" y="446484"/>
            <a:ext cx="3750469" cy="5786438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49" name="Title Text"/>
          <p:cNvSpPr txBox="1">
            <a:spLocks noGrp="1"/>
          </p:cNvSpPr>
          <p:nvPr>
            <p:ph type="title"/>
          </p:nvPr>
        </p:nvSpPr>
        <p:spPr>
          <a:xfrm>
            <a:off x="669726" y="446484"/>
            <a:ext cx="3750469" cy="2803922"/>
          </a:xfrm>
          <a:prstGeom prst="rect">
            <a:avLst/>
          </a:prstGeom>
        </p:spPr>
        <p:txBody>
          <a:bodyPr/>
          <a:lstStyle>
            <a:lvl1pPr algn="ctr">
              <a:defRPr sz="4219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r>
              <a:t>Title Text</a:t>
            </a:r>
          </a:p>
        </p:txBody>
      </p:sp>
      <p:sp>
        <p:nvSpPr>
          <p:cNvPr id="50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669726" y="3348633"/>
            <a:ext cx="3750469" cy="2884289"/>
          </a:xfrm>
          <a:prstGeom prst="rect">
            <a:avLst/>
          </a:prstGeom>
        </p:spPr>
        <p:txBody>
          <a:bodyPr/>
          <a:lstStyle>
            <a:lvl1pPr marL="0" indent="0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0" indent="160729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0" indent="321457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0" indent="482186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0" indent="642915" algn="ctr">
              <a:spcBef>
                <a:spcPts val="0"/>
              </a:spcBef>
              <a:buSzTx/>
              <a:buFontTx/>
              <a:buNone/>
              <a:defRPr sz="2250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816802036"/>
      </p:ext>
    </p:extLst>
  </p:cSld>
  <p:clrMapOvr>
    <a:masterClrMapping/>
  </p:clrMapOvr>
  <p:transition spd="med"/>
</p:sldLayout>
</file>

<file path=ppt/slideLayouts/slideLayout18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- T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Title Text"/>
          <p:cNvSpPr txBox="1">
            <a:spLocks noGrp="1"/>
          </p:cNvSpPr>
          <p:nvPr>
            <p:ph type="title"/>
          </p:nvPr>
        </p:nvSpPr>
        <p:spPr>
          <a:xfrm>
            <a:off x="669727" y="312539"/>
            <a:ext cx="7804547" cy="1518047"/>
          </a:xfrm>
          <a:prstGeom prst="rect">
            <a:avLst/>
          </a:prstGeom>
        </p:spPr>
        <p:txBody>
          <a:bodyPr anchor="ctr"/>
          <a:lstStyle>
            <a:lvl1pPr>
              <a:defRPr sz="5344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59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297200597"/>
      </p:ext>
    </p:extLst>
  </p:cSld>
  <p:clrMapOvr>
    <a:masterClrMapping/>
  </p:clrMapOvr>
  <p:transition spd="med"/>
</p:sldLayout>
</file>

<file path=ppt/slideLayouts/slideLayout18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Title Text"/>
          <p:cNvSpPr txBox="1">
            <a:spLocks noGrp="1"/>
          </p:cNvSpPr>
          <p:nvPr>
            <p:ph type="title"/>
          </p:nvPr>
        </p:nvSpPr>
        <p:spPr>
          <a:xfrm>
            <a:off x="669727" y="312539"/>
            <a:ext cx="7804547" cy="1518047"/>
          </a:xfrm>
          <a:prstGeom prst="rect">
            <a:avLst/>
          </a:prstGeom>
        </p:spPr>
        <p:txBody>
          <a:bodyPr anchor="ctr"/>
          <a:lstStyle>
            <a:lvl1pPr>
              <a:defRPr sz="5344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67" name="Body Level One…"/>
          <p:cNvSpPr txBox="1">
            <a:spLocks noGrp="1"/>
          </p:cNvSpPr>
          <p:nvPr>
            <p:ph type="body" idx="1"/>
          </p:nvPr>
        </p:nvSpPr>
        <p:spPr>
          <a:xfrm>
            <a:off x="669727" y="1830586"/>
            <a:ext cx="7804547" cy="4420195"/>
          </a:xfrm>
          <a:prstGeom prst="rect">
            <a:avLst/>
          </a:prstGeom>
        </p:spPr>
        <p:txBody>
          <a:bodyPr anchor="ctr"/>
          <a:lstStyle>
            <a:lvl1pPr marL="312528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625056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937584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1250112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1562640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68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700421919"/>
      </p:ext>
    </p:extLst>
  </p:cSld>
  <p:clrMapOvr>
    <a:masterClrMapping/>
  </p:clrMapOvr>
  <p:transition spd="med"/>
</p:sldLayout>
</file>

<file path=ppt/slideLayouts/slideLayout18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, Bullets &amp;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Image"/>
          <p:cNvSpPr>
            <a:spLocks noGrp="1"/>
          </p:cNvSpPr>
          <p:nvPr>
            <p:ph type="pic" sz="half" idx="13"/>
          </p:nvPr>
        </p:nvSpPr>
        <p:spPr>
          <a:xfrm>
            <a:off x="4723805" y="1830586"/>
            <a:ext cx="3750469" cy="4420195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76" name="Title Text"/>
          <p:cNvSpPr txBox="1">
            <a:spLocks noGrp="1"/>
          </p:cNvSpPr>
          <p:nvPr>
            <p:ph type="title"/>
          </p:nvPr>
        </p:nvSpPr>
        <p:spPr>
          <a:xfrm>
            <a:off x="669727" y="312539"/>
            <a:ext cx="7804547" cy="1518047"/>
          </a:xfrm>
          <a:prstGeom prst="rect">
            <a:avLst/>
          </a:prstGeom>
        </p:spPr>
        <p:txBody>
          <a:bodyPr anchor="ctr"/>
          <a:lstStyle>
            <a:lvl1pPr>
              <a:defRPr sz="5344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  <p:sp>
        <p:nvSpPr>
          <p:cNvPr id="77" name="Body Level One…"/>
          <p:cNvSpPr txBox="1">
            <a:spLocks noGrp="1"/>
          </p:cNvSpPr>
          <p:nvPr>
            <p:ph type="body" sz="half" idx="1"/>
          </p:nvPr>
        </p:nvSpPr>
        <p:spPr>
          <a:xfrm>
            <a:off x="669726" y="1830586"/>
            <a:ext cx="3750469" cy="4420195"/>
          </a:xfrm>
          <a:prstGeom prst="rect">
            <a:avLst/>
          </a:prstGeom>
        </p:spPr>
        <p:txBody>
          <a:bodyPr anchor="ctr"/>
          <a:lstStyle>
            <a:lvl1pPr marL="241093" indent="-241093">
              <a:spcBef>
                <a:spcPts val="2250"/>
              </a:spcBef>
              <a:buFontTx/>
              <a:defRPr sz="1969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482186" indent="-241093">
              <a:spcBef>
                <a:spcPts val="2250"/>
              </a:spcBef>
              <a:buFontTx/>
              <a:defRPr sz="1969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723279" indent="-241093">
              <a:spcBef>
                <a:spcPts val="2250"/>
              </a:spcBef>
              <a:buFontTx/>
              <a:defRPr sz="1969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964372" indent="-241093">
              <a:spcBef>
                <a:spcPts val="2250"/>
              </a:spcBef>
              <a:buFontTx/>
              <a:defRPr sz="1969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1205465" indent="-241093">
              <a:spcBef>
                <a:spcPts val="2250"/>
              </a:spcBef>
              <a:buFontTx/>
              <a:defRPr sz="1969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78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197168229"/>
      </p:ext>
    </p:extLst>
  </p:cSld>
  <p:clrMapOvr>
    <a:masterClrMapping/>
  </p:clrMapOvr>
  <p:transition spd="med"/>
</p:sldLayout>
</file>

<file path=ppt/slideLayouts/slideLayout18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Body Level One…"/>
          <p:cNvSpPr txBox="1">
            <a:spLocks noGrp="1"/>
          </p:cNvSpPr>
          <p:nvPr>
            <p:ph type="body" idx="1"/>
          </p:nvPr>
        </p:nvSpPr>
        <p:spPr>
          <a:xfrm>
            <a:off x="669727" y="892969"/>
            <a:ext cx="7804547" cy="5072063"/>
          </a:xfrm>
          <a:prstGeom prst="rect">
            <a:avLst/>
          </a:prstGeom>
        </p:spPr>
        <p:txBody>
          <a:bodyPr anchor="ctr"/>
          <a:lstStyle>
            <a:lvl1pPr marL="312528" indent="-312528">
              <a:buFontTx/>
              <a:defRPr>
                <a:solidFill>
                  <a:srgbClr val="000000"/>
                </a:solidFill>
              </a:defRPr>
            </a:lvl1pPr>
            <a:lvl2pPr marL="625056" indent="-312528">
              <a:buFontTx/>
              <a:defRPr>
                <a:solidFill>
                  <a:srgbClr val="000000"/>
                </a:solidFill>
              </a:defRPr>
            </a:lvl2pPr>
            <a:lvl3pPr marL="937584" indent="-312528">
              <a:buFontTx/>
              <a:defRPr>
                <a:solidFill>
                  <a:srgbClr val="000000"/>
                </a:solidFill>
              </a:defRPr>
            </a:lvl3pPr>
            <a:lvl4pPr marL="1250112" indent="-312528">
              <a:buFontTx/>
              <a:defRPr>
                <a:solidFill>
                  <a:srgbClr val="000000"/>
                </a:solidFill>
              </a:defRPr>
            </a:lvl4pPr>
            <a:lvl5pPr marL="1562640" indent="-312528">
              <a:buFontTx/>
              <a:defRPr>
                <a:solidFill>
                  <a:srgbClr val="000000"/>
                </a:solidFill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86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01646096"/>
      </p:ext>
    </p:extLst>
  </p:cSld>
  <p:clrMapOvr>
    <a:masterClrMapping/>
  </p:clrMapOvr>
  <p:transition spd="med"/>
</p:sldLayout>
</file>

<file path=ppt/slideLayouts/slideLayout18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 - 3 U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Image"/>
          <p:cNvSpPr>
            <a:spLocks noGrp="1"/>
          </p:cNvSpPr>
          <p:nvPr>
            <p:ph type="pic" sz="quarter" idx="13"/>
          </p:nvPr>
        </p:nvSpPr>
        <p:spPr>
          <a:xfrm>
            <a:off x="4723805" y="3580805"/>
            <a:ext cx="3750469" cy="2652117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94" name="Image"/>
          <p:cNvSpPr>
            <a:spLocks noGrp="1"/>
          </p:cNvSpPr>
          <p:nvPr>
            <p:ph type="pic" sz="quarter" idx="14"/>
          </p:nvPr>
        </p:nvSpPr>
        <p:spPr>
          <a:xfrm>
            <a:off x="4728177" y="625078"/>
            <a:ext cx="3750469" cy="2652117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95" name="Image"/>
          <p:cNvSpPr>
            <a:spLocks noGrp="1"/>
          </p:cNvSpPr>
          <p:nvPr>
            <p:ph type="pic" sz="half" idx="15"/>
          </p:nvPr>
        </p:nvSpPr>
        <p:spPr>
          <a:xfrm>
            <a:off x="669726" y="625078"/>
            <a:ext cx="3750469" cy="5607844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96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715469539"/>
      </p:ext>
    </p:extLst>
  </p:cSld>
  <p:clrMapOvr>
    <a:masterClrMapping/>
  </p:clrMapOvr>
  <p:transition spd="med"/>
</p:sldLayout>
</file>

<file path=ppt/slideLayouts/slideLayout18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" name="–Johnny Appleseed"/>
          <p:cNvSpPr txBox="1">
            <a:spLocks noGrp="1"/>
          </p:cNvSpPr>
          <p:nvPr>
            <p:ph type="body" sz="quarter" idx="13"/>
          </p:nvPr>
        </p:nvSpPr>
        <p:spPr>
          <a:xfrm>
            <a:off x="892969" y="4473774"/>
            <a:ext cx="7358063" cy="362215"/>
          </a:xfrm>
          <a:prstGeom prst="rect">
            <a:avLst/>
          </a:prstGeom>
        </p:spPr>
        <p:txBody>
          <a:bodyPr>
            <a:spAutoFit/>
          </a:bodyPr>
          <a:lstStyle>
            <a:lvl1pPr marL="0" indent="0" algn="ctr">
              <a:spcBef>
                <a:spcPts val="0"/>
              </a:spcBef>
              <a:buSzTx/>
              <a:buFontTx/>
              <a:buNone/>
              <a:defRPr sz="1687">
                <a:solidFill>
                  <a:srgbClr val="000000"/>
                </a:solid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r>
              <a:t>–Johnny Appleseed</a:t>
            </a:r>
          </a:p>
        </p:txBody>
      </p:sp>
      <p:sp>
        <p:nvSpPr>
          <p:cNvPr id="104" name="“Type a quote here.”"/>
          <p:cNvSpPr txBox="1">
            <a:spLocks noGrp="1"/>
          </p:cNvSpPr>
          <p:nvPr>
            <p:ph type="body" sz="quarter" idx="14"/>
          </p:nvPr>
        </p:nvSpPr>
        <p:spPr>
          <a:xfrm>
            <a:off x="892969" y="2984579"/>
            <a:ext cx="7358063" cy="513795"/>
          </a:xfrm>
          <a:prstGeom prst="rect">
            <a:avLst/>
          </a:prstGeom>
        </p:spPr>
        <p:txBody>
          <a:bodyPr anchor="ctr">
            <a:spAutoFit/>
          </a:bodyPr>
          <a:lstStyle>
            <a:lvl1pPr marL="0" indent="0" algn="ctr">
              <a:spcBef>
                <a:spcPts val="0"/>
              </a:spcBef>
              <a:buSzTx/>
              <a:buFontTx/>
              <a:buNone/>
              <a:defRPr sz="2672"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r>
              <a:t>“Type a quote here.” </a:t>
            </a:r>
          </a:p>
        </p:txBody>
      </p:sp>
      <p:sp>
        <p:nvSpPr>
          <p:cNvPr id="105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712928571"/>
      </p:ext>
    </p:extLst>
  </p:cSld>
  <p:clrMapOvr>
    <a:masterClrMapping/>
  </p:clrMapOvr>
  <p:transition spd="med"/>
</p:sldLayout>
</file>

<file path=ppt/slideLayouts/slideLayout19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Image"/>
          <p:cNvSpPr>
            <a:spLocks noGrp="1"/>
          </p:cNvSpPr>
          <p:nvPr>
            <p:ph type="pic" idx="13"/>
          </p:nvPr>
        </p:nvSpPr>
        <p:spPr>
          <a:xfrm>
            <a:off x="0" y="0"/>
            <a:ext cx="9144000" cy="6858000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113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169569330"/>
      </p:ext>
    </p:extLst>
  </p:cSld>
  <p:clrMapOvr>
    <a:masterClrMapping/>
  </p:clrMapOvr>
  <p:transition spd="med"/>
</p:sldLayout>
</file>

<file path=ppt/slideLayouts/slideLayout19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535379816"/>
      </p:ext>
    </p:extLst>
  </p:cSld>
  <p:clrMapOvr>
    <a:masterClrMapping/>
  </p:clrMapOvr>
  <p:transition spd="med"/>
</p:sldLayout>
</file>

<file path=ppt/slideLayouts/slideLayout19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Slide Number"/>
          <p:cNvSpPr>
            <a:spLocks noGrp="1"/>
          </p:cNvSpPr>
          <p:nvPr>
            <p:ph type="sldNum" sz="quarter" idx="2"/>
          </p:nvPr>
        </p:nvSpPr>
        <p:spPr>
          <a:xfrm>
            <a:off x="8614341" y="6484158"/>
            <a:ext cx="378310" cy="351443"/>
          </a:xfrm>
          <a:prstGeom prst="rect">
            <a:avLst/>
          </a:prstGeom>
        </p:spPr>
        <p:txBody>
          <a:bodyPr/>
          <a:lstStyle>
            <a:lvl1pPr algn="ctr">
              <a:defRPr sz="1617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28" name="Title Text"/>
          <p:cNvSpPr txBox="1">
            <a:spLocks noGrp="1"/>
          </p:cNvSpPr>
          <p:nvPr>
            <p:ph type="title"/>
          </p:nvPr>
        </p:nvSpPr>
        <p:spPr>
          <a:xfrm>
            <a:off x="19316" y="-250074"/>
            <a:ext cx="7804548" cy="1518048"/>
          </a:xfrm>
          <a:prstGeom prst="rect">
            <a:avLst/>
          </a:prstGeom>
        </p:spPr>
        <p:txBody>
          <a:bodyPr anchor="ctr"/>
          <a:lstStyle>
            <a:lvl1pPr>
              <a:defRPr sz="5344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</p:spTree>
    <p:extLst>
      <p:ext uri="{BB962C8B-B14F-4D97-AF65-F5344CB8AC3E}">
        <p14:creationId xmlns:p14="http://schemas.microsoft.com/office/powerpoint/2010/main" val="2201747052"/>
      </p:ext>
    </p:extLst>
  </p:cSld>
  <p:clrMapOvr>
    <a:masterClrMapping/>
  </p:clrMapOvr>
  <p:transition spd="med"/>
</p:sldLayout>
</file>

<file path=ppt/slideLayouts/slideLayout19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" name="Title Text"/>
          <p:cNvSpPr txBox="1">
            <a:spLocks noGrp="1"/>
          </p:cNvSpPr>
          <p:nvPr>
            <p:ph type="title"/>
          </p:nvPr>
        </p:nvSpPr>
        <p:spPr>
          <a:xfrm>
            <a:off x="19316" y="-250074"/>
            <a:ext cx="7804548" cy="1518048"/>
          </a:xfrm>
          <a:prstGeom prst="rect">
            <a:avLst/>
          </a:prstGeom>
        </p:spPr>
        <p:txBody>
          <a:bodyPr anchor="ctr"/>
          <a:lstStyle>
            <a:lvl1pPr>
              <a:defRPr sz="4922" b="1">
                <a:solidFill>
                  <a:srgbClr val="941100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1pPr>
          </a:lstStyle>
          <a:p>
            <a:r>
              <a:t>Title Text</a:t>
            </a:r>
          </a:p>
        </p:txBody>
      </p:sp>
      <p:sp>
        <p:nvSpPr>
          <p:cNvPr id="136" name="Slide Number"/>
          <p:cNvSpPr>
            <a:spLocks noGrp="1"/>
          </p:cNvSpPr>
          <p:nvPr>
            <p:ph type="sldNum" sz="quarter" idx="2"/>
          </p:nvPr>
        </p:nvSpPr>
        <p:spPr>
          <a:xfrm>
            <a:off x="8749774" y="6502017"/>
            <a:ext cx="290144" cy="318933"/>
          </a:xfrm>
          <a:prstGeom prst="rect">
            <a:avLst/>
          </a:prstGeom>
        </p:spPr>
        <p:txBody>
          <a:bodyPr/>
          <a:lstStyle>
            <a:lvl1pPr algn="ctr">
              <a:defRPr b="1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852371581"/>
      </p:ext>
    </p:extLst>
  </p:cSld>
  <p:clrMapOvr>
    <a:masterClrMapping/>
  </p:clrMapOvr>
  <p:transition spd="med"/>
</p:sldLayout>
</file>

<file path=ppt/slideLayouts/slideLayout19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Body Level One…"/>
          <p:cNvSpPr txBox="1">
            <a:spLocks noGrp="1"/>
          </p:cNvSpPr>
          <p:nvPr>
            <p:ph type="body" idx="1"/>
          </p:nvPr>
        </p:nvSpPr>
        <p:spPr>
          <a:xfrm>
            <a:off x="669727" y="892969"/>
            <a:ext cx="7804547" cy="5072063"/>
          </a:xfrm>
          <a:prstGeom prst="rect">
            <a:avLst/>
          </a:prstGeom>
        </p:spPr>
        <p:txBody>
          <a:bodyPr anchor="ctr"/>
          <a:lstStyle>
            <a:lvl1pPr marL="312528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1pPr>
            <a:lvl2pPr marL="625056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2pPr>
            <a:lvl3pPr marL="937584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3pPr>
            <a:lvl4pPr marL="1250112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4pPr>
            <a:lvl5pPr marL="1562640" indent="-312528">
              <a:buFontTx/>
              <a:defRPr>
                <a:solidFill>
                  <a:srgbClr val="000000"/>
                </a:solidFill>
                <a:latin typeface="+mn-lt"/>
                <a:ea typeface="+mn-ea"/>
                <a:cs typeface="+mn-cs"/>
                <a:sym typeface="Helvetica Light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4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08837" y="6505277"/>
            <a:ext cx="317396" cy="297389"/>
          </a:xfrm>
          <a:prstGeom prst="rect">
            <a:avLst/>
          </a:prstGeom>
        </p:spPr>
        <p:txBody>
          <a:bodyPr/>
          <a:lstStyle>
            <a:lvl1pPr algn="ctr">
              <a:defRPr sz="1266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080605483"/>
      </p:ext>
    </p:extLst>
  </p:cSld>
  <p:clrMapOvr>
    <a:masterClrMapping/>
  </p:clrMapOvr>
  <p:transition spd="med"/>
</p:sldLayout>
</file>

<file path=ppt/slideLayouts/slideLayout19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el und Inhalt 0">
    <p:bg>
      <p:bgPr>
        <a:blipFill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Title Text"/>
          <p:cNvSpPr txBox="1">
            <a:spLocks noGrp="1"/>
          </p:cNvSpPr>
          <p:nvPr>
            <p:ph type="title"/>
          </p:nvPr>
        </p:nvSpPr>
        <p:spPr>
          <a:xfrm>
            <a:off x="292099" y="103188"/>
            <a:ext cx="8520114" cy="54451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2391" b="1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r>
              <a:t>Title Text</a:t>
            </a:r>
          </a:p>
        </p:txBody>
      </p:sp>
      <p:sp>
        <p:nvSpPr>
          <p:cNvPr id="152" name="Body Level One…"/>
          <p:cNvSpPr txBox="1">
            <a:spLocks noGrp="1"/>
          </p:cNvSpPr>
          <p:nvPr>
            <p:ph type="body" idx="1"/>
          </p:nvPr>
        </p:nvSpPr>
        <p:spPr>
          <a:xfrm>
            <a:off x="282575" y="977899"/>
            <a:ext cx="8520114" cy="4792664"/>
          </a:xfrm>
          <a:prstGeom prst="rect">
            <a:avLst/>
          </a:prstGeom>
        </p:spPr>
        <p:txBody>
          <a:bodyPr lIns="65023" tIns="65023" rIns="65023" bIns="65023"/>
          <a:lstStyle>
            <a:lvl1pPr marL="260961" indent="-260961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&gt;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539110" indent="-226582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▪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indent="708768" defTabSz="914367">
              <a:spcBef>
                <a:spcPts val="1195"/>
              </a:spcBef>
              <a:buClr>
                <a:srgbClr val="F28E00"/>
              </a:buClr>
              <a:buSzTx/>
              <a:buFont typeface="Arial Black"/>
              <a:buNone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1317082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▪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indent="1285829" defTabSz="914367">
              <a:spcBef>
                <a:spcPts val="1195"/>
              </a:spcBef>
              <a:buClr>
                <a:srgbClr val="F28E00"/>
              </a:buClr>
              <a:buSzTx/>
              <a:buFont typeface="Arial Black"/>
              <a:buNone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53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6253570" y="6204131"/>
            <a:ext cx="299631" cy="304440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1125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942046679"/>
      </p:ext>
    </p:extLst>
  </p:cSld>
  <p:clrMapOvr>
    <a:masterClrMapping/>
  </p:clrMapOvr>
  <p:transition spd="med"/>
</p:sldLayout>
</file>

<file path=ppt/slideLayouts/slideLayout19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3_Blank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387169" y="6386693"/>
            <a:ext cx="299632" cy="304440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1125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366123041"/>
      </p:ext>
    </p:extLst>
  </p:cSld>
  <p:clrMapOvr>
    <a:masterClrMapping/>
  </p:clrMapOvr>
  <p:transition spd="med"/>
</p:sldLayout>
</file>

<file path=ppt/slideLayouts/slideLayout19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and Content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6" name="Title Text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1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4359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177" name="Body Level One…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1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331503" indent="-331503" defTabSz="914367">
              <a:spcBef>
                <a:spcPts val="703"/>
              </a:spcBef>
              <a:buSzPct val="100000"/>
              <a:buFont typeface="Arial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637174" indent="-315717" defTabSz="914367">
              <a:spcBef>
                <a:spcPts val="703"/>
              </a:spcBef>
              <a:buSzPct val="100000"/>
              <a:buFont typeface="Arial"/>
              <a:buChar char="–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37584" indent="-294669" defTabSz="914367">
              <a:spcBef>
                <a:spcPts val="703"/>
              </a:spcBef>
              <a:buSzPct val="100000"/>
              <a:buFont typeface="Arial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17975" indent="-353603" defTabSz="914367">
              <a:spcBef>
                <a:spcPts val="703"/>
              </a:spcBef>
              <a:buSzPct val="100000"/>
              <a:buFont typeface="Arial"/>
              <a:buChar char="–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639432" indent="-353603" defTabSz="914367">
              <a:spcBef>
                <a:spcPts val="703"/>
              </a:spcBef>
              <a:buSzPct val="100000"/>
              <a:buFont typeface="Arial"/>
              <a:buChar char="»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78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379154" y="6386693"/>
            <a:ext cx="307647" cy="304440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1125">
                <a:solidFill>
                  <a:srgbClr val="898989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555431083"/>
      </p:ext>
    </p:extLst>
  </p:cSld>
  <p:clrMapOvr>
    <a:masterClrMapping/>
  </p:clrMapOvr>
  <p:transition spd="med"/>
</p:sldLayout>
</file>

<file path=ppt/slideLayouts/slideLayout19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" name="Title Text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1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457184">
              <a:defRPr sz="4359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186" name="Body Level One…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1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331503" indent="-331503" defTabSz="457184">
              <a:spcBef>
                <a:spcPts val="703"/>
              </a:spcBef>
              <a:buSzPct val="100000"/>
              <a:buFont typeface="Arial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637174" indent="-315717" defTabSz="457184">
              <a:spcBef>
                <a:spcPts val="703"/>
              </a:spcBef>
              <a:buSzPct val="100000"/>
              <a:buFont typeface="Arial"/>
              <a:buChar char="–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37584" indent="-294669" defTabSz="457184">
              <a:spcBef>
                <a:spcPts val="703"/>
              </a:spcBef>
              <a:buSzPct val="100000"/>
              <a:buFont typeface="Arial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17975" indent="-353603" defTabSz="457184">
              <a:spcBef>
                <a:spcPts val="703"/>
              </a:spcBef>
              <a:buSzPct val="100000"/>
              <a:buFont typeface="Arial"/>
              <a:buChar char="–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639432" indent="-353603" defTabSz="457184">
              <a:spcBef>
                <a:spcPts val="703"/>
              </a:spcBef>
              <a:buSzPct val="100000"/>
              <a:buFont typeface="Arial"/>
              <a:buChar char="»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87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387169" y="6386693"/>
            <a:ext cx="299632" cy="304440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1125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595587217"/>
      </p:ext>
    </p:extLst>
  </p:cSld>
  <p:clrMapOvr>
    <a:masterClrMapping/>
  </p:clrMapOvr>
  <p:transition spd="med"/>
</p:sldLayout>
</file>

<file path=ppt/slideLayouts/slideLayout19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el und Inhalt 0">
    <p:bg>
      <p:bgPr>
        <a:blipFill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Title Text"/>
          <p:cNvSpPr txBox="1">
            <a:spLocks noGrp="1"/>
          </p:cNvSpPr>
          <p:nvPr>
            <p:ph type="title"/>
          </p:nvPr>
        </p:nvSpPr>
        <p:spPr>
          <a:xfrm>
            <a:off x="292102" y="103188"/>
            <a:ext cx="8520114" cy="54451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2391" b="1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r>
              <a:t>Title Text</a:t>
            </a:r>
          </a:p>
        </p:txBody>
      </p:sp>
      <p:sp>
        <p:nvSpPr>
          <p:cNvPr id="195" name="Body Level One…"/>
          <p:cNvSpPr txBox="1">
            <a:spLocks noGrp="1"/>
          </p:cNvSpPr>
          <p:nvPr>
            <p:ph type="body" idx="1"/>
          </p:nvPr>
        </p:nvSpPr>
        <p:spPr>
          <a:xfrm>
            <a:off x="282577" y="977904"/>
            <a:ext cx="8520114" cy="4792664"/>
          </a:xfrm>
          <a:prstGeom prst="rect">
            <a:avLst/>
          </a:prstGeom>
        </p:spPr>
        <p:txBody>
          <a:bodyPr lIns="65023" tIns="65023" rIns="65023" bIns="65023"/>
          <a:lstStyle>
            <a:lvl1pPr marL="260955" indent="-260955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&gt;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539098" indent="-226577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▪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indent="708751" defTabSz="914367">
              <a:spcBef>
                <a:spcPts val="1195"/>
              </a:spcBef>
              <a:buClr>
                <a:srgbClr val="F28E00"/>
              </a:buClr>
              <a:buSzTx/>
              <a:buFont typeface="Arial Black"/>
              <a:buNone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1317050" indent="-321448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▪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indent="1285798" defTabSz="914367">
              <a:spcBef>
                <a:spcPts val="1195"/>
              </a:spcBef>
              <a:buClr>
                <a:srgbClr val="F28E00"/>
              </a:buClr>
              <a:buSzTx/>
              <a:buFont typeface="Arial Black"/>
              <a:buNone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96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6253570" y="6204131"/>
            <a:ext cx="299631" cy="304440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1125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710163082"/>
      </p:ext>
    </p:extLst>
  </p:cSld>
  <p:clrMapOvr>
    <a:masterClrMapping/>
  </p:clrMapOvr>
  <p:transition spd="med"/>
</p:sldLayout>
</file>

<file path=ppt/slideLayouts/slideLayout20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3" name="Title Text"/>
          <p:cNvSpPr txBox="1">
            <a:spLocks noGrp="1"/>
          </p:cNvSpPr>
          <p:nvPr>
            <p:ph type="title"/>
          </p:nvPr>
        </p:nvSpPr>
        <p:spPr>
          <a:xfrm>
            <a:off x="685800" y="609600"/>
            <a:ext cx="7772401" cy="1143001"/>
          </a:xfrm>
          <a:prstGeom prst="rect">
            <a:avLst/>
          </a:prstGeom>
        </p:spPr>
        <p:txBody>
          <a:bodyPr lIns="65011" tIns="65011" rIns="65011" bIns="65011" anchor="ctr"/>
          <a:lstStyle>
            <a:lvl1pPr defTabSz="914367">
              <a:defRPr sz="4359" b="1">
                <a:solidFill>
                  <a:srgbClr val="9411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r>
              <a:t>Title Text</a:t>
            </a:r>
          </a:p>
        </p:txBody>
      </p:sp>
      <p:sp>
        <p:nvSpPr>
          <p:cNvPr id="204" name="Body Level One…"/>
          <p:cNvSpPr txBox="1">
            <a:spLocks noGrp="1"/>
          </p:cNvSpPr>
          <p:nvPr>
            <p:ph type="body" idx="1"/>
          </p:nvPr>
        </p:nvSpPr>
        <p:spPr>
          <a:xfrm>
            <a:off x="685800" y="1981200"/>
            <a:ext cx="7772401" cy="4114801"/>
          </a:xfrm>
          <a:prstGeom prst="rect">
            <a:avLst/>
          </a:prstGeom>
        </p:spPr>
        <p:txBody>
          <a:bodyPr lIns="65011" tIns="65011" rIns="65011" bIns="65011"/>
          <a:lstStyle>
            <a:lvl1pPr marL="331503" indent="-331503" defTabSz="914367">
              <a:spcBef>
                <a:spcPts val="703"/>
              </a:spcBef>
              <a:buSzPct val="100000"/>
              <a:buFontTx/>
              <a:defRPr sz="3094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637174" indent="-315717" defTabSz="914367">
              <a:spcBef>
                <a:spcPts val="703"/>
              </a:spcBef>
              <a:buSzPct val="100000"/>
              <a:buFontTx/>
              <a:buChar char="–"/>
              <a:defRPr sz="3094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937584" indent="-294669" defTabSz="914367">
              <a:spcBef>
                <a:spcPts val="703"/>
              </a:spcBef>
              <a:buSzPct val="100000"/>
              <a:buFontTx/>
              <a:defRPr sz="3094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1317975" indent="-353603" defTabSz="914367">
              <a:spcBef>
                <a:spcPts val="703"/>
              </a:spcBef>
              <a:buSzPct val="100000"/>
              <a:buFontTx/>
              <a:buChar char="–"/>
              <a:defRPr sz="3094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1639432" indent="-353603" defTabSz="914367">
              <a:spcBef>
                <a:spcPts val="703"/>
              </a:spcBef>
              <a:buSzPct val="100000"/>
              <a:buFontTx/>
              <a:buChar char="»"/>
              <a:defRPr sz="3094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05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136151" y="6248400"/>
            <a:ext cx="322050" cy="326089"/>
          </a:xfrm>
          <a:prstGeom prst="rect">
            <a:avLst/>
          </a:prstGeom>
        </p:spPr>
        <p:txBody>
          <a:bodyPr lIns="65011" tIns="65011" rIns="65011" bIns="65011"/>
          <a:lstStyle>
            <a:lvl1pPr defTabSz="914367">
              <a:defRPr sz="1266"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687060705"/>
      </p:ext>
    </p:extLst>
  </p:cSld>
  <p:clrMapOvr>
    <a:masterClrMapping/>
  </p:clrMapOvr>
  <p:transition spd="med"/>
</p:sldLayout>
</file>

<file path=ppt/slideLayouts/slideLayout20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4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" name="Title Text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1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457172">
              <a:defRPr sz="4359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213" name="Body Level One…"/>
          <p:cNvSpPr txBox="1">
            <a:spLocks noGrp="1"/>
          </p:cNvSpPr>
          <p:nvPr>
            <p:ph type="body" idx="1"/>
          </p:nvPr>
        </p:nvSpPr>
        <p:spPr>
          <a:xfrm>
            <a:off x="457200" y="1600203"/>
            <a:ext cx="8229601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331494" indent="-331494" defTabSz="457172">
              <a:spcBef>
                <a:spcPts val="703"/>
              </a:spcBef>
              <a:buSzPct val="100000"/>
              <a:buFont typeface="Arial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637159" indent="-315710" defTabSz="457172">
              <a:spcBef>
                <a:spcPts val="703"/>
              </a:spcBef>
              <a:buSzPct val="100000"/>
              <a:buFont typeface="Arial"/>
              <a:buChar char="–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37559" indent="-294661" defTabSz="457172">
              <a:spcBef>
                <a:spcPts val="703"/>
              </a:spcBef>
              <a:buSzPct val="100000"/>
              <a:buFont typeface="Arial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17941" indent="-353593" defTabSz="457172">
              <a:spcBef>
                <a:spcPts val="703"/>
              </a:spcBef>
              <a:buSzPct val="100000"/>
              <a:buFont typeface="Arial"/>
              <a:buChar char="–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639391" indent="-353593" defTabSz="457172">
              <a:spcBef>
                <a:spcPts val="703"/>
              </a:spcBef>
              <a:buSzPct val="100000"/>
              <a:buFont typeface="Arial"/>
              <a:buChar char="»"/>
              <a:defRPr sz="3094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1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387169" y="6386697"/>
            <a:ext cx="299632" cy="304440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1125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664236741"/>
      </p:ext>
    </p:extLst>
  </p:cSld>
  <p:clrMapOvr>
    <a:masterClrMapping/>
  </p:clrMapOvr>
  <p:transition spd="med"/>
</p:sldLayout>
</file>

<file path=ppt/slideLayouts/slideLayout20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5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1" name="Title Text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1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436925">
              <a:defRPr sz="4078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222" name="Body Level One…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1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322572" indent="-322572" defTabSz="436925">
              <a:spcBef>
                <a:spcPts val="703"/>
              </a:spcBef>
              <a:buSzPct val="100000"/>
              <a:buFont typeface="Arial"/>
              <a:defRPr sz="2953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617379" indent="-310167" defTabSz="436925">
              <a:spcBef>
                <a:spcPts val="703"/>
              </a:spcBef>
              <a:buSzPct val="100000"/>
              <a:buFont typeface="Arial"/>
              <a:buChar char="–"/>
              <a:defRPr sz="2953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07674" indent="-293248" defTabSz="436925">
              <a:spcBef>
                <a:spcPts val="703"/>
              </a:spcBef>
              <a:buSzPct val="100000"/>
              <a:buFont typeface="Arial"/>
              <a:defRPr sz="2953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261188" indent="-339550" defTabSz="436925">
              <a:spcBef>
                <a:spcPts val="703"/>
              </a:spcBef>
              <a:buSzPct val="100000"/>
              <a:buFont typeface="Arial"/>
              <a:buChar char="–"/>
              <a:defRPr sz="2953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568402" indent="-339550" defTabSz="436925">
              <a:spcBef>
                <a:spcPts val="703"/>
              </a:spcBef>
              <a:buSzPct val="100000"/>
              <a:buFont typeface="Arial"/>
              <a:buChar char="»"/>
              <a:defRPr sz="2953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23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06404" y="6397531"/>
            <a:ext cx="280396" cy="282768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984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104287384"/>
      </p:ext>
    </p:extLst>
  </p:cSld>
  <p:clrMapOvr>
    <a:masterClrMapping/>
  </p:clrMapOvr>
  <p:transition spd="med"/>
</p:sldLayout>
</file>

<file path=ppt/slideLayouts/slideLayout20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Title Text"/>
          <p:cNvSpPr txBox="1">
            <a:spLocks noGrp="1"/>
          </p:cNvSpPr>
          <p:nvPr>
            <p:ph type="title"/>
          </p:nvPr>
        </p:nvSpPr>
        <p:spPr>
          <a:xfrm>
            <a:off x="685800" y="2130426"/>
            <a:ext cx="7772401" cy="1470026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436925">
              <a:defRPr sz="4078" b="1">
                <a:solidFill>
                  <a:srgbClr val="941100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231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1371600" y="3886200"/>
            <a:ext cx="6400801" cy="1752600"/>
          </a:xfrm>
          <a:prstGeom prst="rect">
            <a:avLst/>
          </a:prstGeom>
        </p:spPr>
        <p:txBody>
          <a:bodyPr lIns="65023" tIns="65023" rIns="65023" bIns="65023"/>
          <a:lstStyle>
            <a:lvl1pPr marL="0" indent="0" algn="ctr" defTabSz="436925">
              <a:spcBef>
                <a:spcPts val="703"/>
              </a:spcBef>
              <a:buSzTx/>
              <a:buFontTx/>
              <a:buNone/>
              <a:defRPr sz="2953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indent="307213" algn="ctr" defTabSz="436925">
              <a:spcBef>
                <a:spcPts val="703"/>
              </a:spcBef>
              <a:buSzTx/>
              <a:buFontTx/>
              <a:buNone/>
              <a:defRPr sz="2953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indent="614424" algn="ctr" defTabSz="436925">
              <a:spcBef>
                <a:spcPts val="703"/>
              </a:spcBef>
              <a:buSzTx/>
              <a:buFontTx/>
              <a:buNone/>
              <a:defRPr sz="2953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indent="921638" algn="ctr" defTabSz="436925">
              <a:spcBef>
                <a:spcPts val="703"/>
              </a:spcBef>
              <a:buSzTx/>
              <a:buFontTx/>
              <a:buNone/>
              <a:defRPr sz="2953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indent="1228851" algn="ctr" defTabSz="436925">
              <a:spcBef>
                <a:spcPts val="703"/>
              </a:spcBef>
              <a:buSzTx/>
              <a:buFontTx/>
              <a:buNone/>
              <a:defRPr sz="2953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32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06404" y="6397531"/>
            <a:ext cx="280396" cy="282768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984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506579474"/>
      </p:ext>
    </p:extLst>
  </p:cSld>
  <p:clrMapOvr>
    <a:masterClrMapping/>
  </p:clrMapOvr>
  <p:transition spd="med"/>
</p:sldLayout>
</file>

<file path=ppt/slideLayouts/slideLayout20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2_Titel und Inhalt 0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9" name="Title Text"/>
          <p:cNvSpPr txBox="1">
            <a:spLocks noGrp="1"/>
          </p:cNvSpPr>
          <p:nvPr>
            <p:ph type="title"/>
          </p:nvPr>
        </p:nvSpPr>
        <p:spPr>
          <a:xfrm>
            <a:off x="292099" y="103188"/>
            <a:ext cx="8520114" cy="544513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2391" b="1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r>
              <a:t>Title Text</a:t>
            </a:r>
          </a:p>
        </p:txBody>
      </p:sp>
      <p:sp>
        <p:nvSpPr>
          <p:cNvPr id="240" name="Body Level One…"/>
          <p:cNvSpPr txBox="1">
            <a:spLocks noGrp="1"/>
          </p:cNvSpPr>
          <p:nvPr>
            <p:ph type="body" idx="1"/>
          </p:nvPr>
        </p:nvSpPr>
        <p:spPr>
          <a:xfrm>
            <a:off x="282575" y="977899"/>
            <a:ext cx="8520114" cy="4792664"/>
          </a:xfrm>
          <a:prstGeom prst="rect">
            <a:avLst/>
          </a:prstGeom>
        </p:spPr>
        <p:txBody>
          <a:bodyPr lIns="65023" tIns="65023" rIns="65023" bIns="65023"/>
          <a:lstStyle>
            <a:lvl1pPr marL="260961" indent="-260961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&gt;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539110" indent="-226582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▪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indent="708768" defTabSz="914367">
              <a:spcBef>
                <a:spcPts val="1195"/>
              </a:spcBef>
              <a:buClr>
                <a:srgbClr val="F28E00"/>
              </a:buClr>
              <a:buSzTx/>
              <a:buFont typeface="Arial Black"/>
              <a:buNone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1317082" defTabSz="914367">
              <a:spcBef>
                <a:spcPts val="1195"/>
              </a:spcBef>
              <a:buClr>
                <a:srgbClr val="F28E00"/>
              </a:buClr>
              <a:buSzPct val="100000"/>
              <a:buFont typeface="Arial Black"/>
              <a:buChar char="▪"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indent="1285829" defTabSz="914367">
              <a:spcBef>
                <a:spcPts val="1195"/>
              </a:spcBef>
              <a:buClr>
                <a:srgbClr val="F28E00"/>
              </a:buClr>
              <a:buSzTx/>
              <a:buFont typeface="Arial Black"/>
              <a:buNone/>
              <a:defRPr sz="1969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4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6253570" y="6204131"/>
            <a:ext cx="299631" cy="304440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457184">
              <a:defRPr sz="1125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577647325"/>
      </p:ext>
    </p:extLst>
  </p:cSld>
  <p:clrMapOvr>
    <a:masterClrMapping/>
  </p:clrMapOvr>
  <p:transition spd="med"/>
</p:sldLayout>
</file>

<file path=ppt/slideLayouts/slideLayout20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" name="Title Text"/>
          <p:cNvSpPr txBox="1">
            <a:spLocks noGrp="1"/>
          </p:cNvSpPr>
          <p:nvPr>
            <p:ph type="title"/>
          </p:nvPr>
        </p:nvSpPr>
        <p:spPr>
          <a:xfrm>
            <a:off x="401836" y="928687"/>
            <a:ext cx="8340328" cy="2232422"/>
          </a:xfrm>
          <a:prstGeom prst="rect">
            <a:avLst/>
          </a:prstGeom>
        </p:spPr>
        <p:txBody>
          <a:bodyPr/>
          <a:lstStyle>
            <a:lvl1pPr>
              <a:defRPr sz="2953" b="1">
                <a:solidFill>
                  <a:srgbClr val="941100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1pPr>
          </a:lstStyle>
          <a:p>
            <a:r>
              <a:t>Title Text</a:t>
            </a:r>
          </a:p>
        </p:txBody>
      </p:sp>
      <p:sp>
        <p:nvSpPr>
          <p:cNvPr id="249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401836" y="3527227"/>
            <a:ext cx="8340328" cy="714375"/>
          </a:xfrm>
          <a:prstGeom prst="rect">
            <a:avLst/>
          </a:prstGeom>
        </p:spPr>
        <p:txBody>
          <a:bodyPr/>
          <a:lstStyle>
            <a:lvl1pPr marL="0" indent="0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1pPr>
            <a:lvl2pPr marL="0" indent="160729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2pPr>
            <a:lvl3pPr marL="0" indent="321457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3pPr>
            <a:lvl4pPr marL="0" indent="482186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4pPr>
            <a:lvl5pPr marL="0" indent="642915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50" name="Line"/>
          <p:cNvSpPr/>
          <p:nvPr/>
        </p:nvSpPr>
        <p:spPr>
          <a:xfrm>
            <a:off x="491133" y="3429000"/>
            <a:ext cx="8344754" cy="91"/>
          </a:xfrm>
          <a:prstGeom prst="line">
            <a:avLst/>
          </a:prstGeom>
          <a:ln w="25400">
            <a:solidFill>
              <a:srgbClr val="BB1F41"/>
            </a:solidFill>
            <a:miter lim="400000"/>
          </a:ln>
        </p:spPr>
        <p:txBody>
          <a:bodyPr lIns="35719" tIns="35719" rIns="35719" bIns="35719" anchor="ctr"/>
          <a:lstStyle/>
          <a:p>
            <a:pPr algn="l" defTabSz="321457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844"/>
          </a:p>
        </p:txBody>
      </p:sp>
      <p:sp>
        <p:nvSpPr>
          <p:cNvPr id="25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08220" y="6465094"/>
            <a:ext cx="237244" cy="254044"/>
          </a:xfrm>
          <a:prstGeom prst="rect">
            <a:avLst/>
          </a:prstGeom>
        </p:spPr>
        <p:txBody>
          <a:bodyPr/>
          <a:lstStyle>
            <a:lvl1pPr>
              <a:defRPr sz="984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888744023"/>
      </p:ext>
    </p:extLst>
  </p:cSld>
  <p:clrMapOvr>
    <a:masterClrMapping/>
  </p:clrMapOvr>
  <p:transition spd="med"/>
</p:sldLayout>
</file>

<file path=ppt/slideLayouts/slideLayout20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6_Title and Content">
    <p:bg>
      <p:bgPr>
        <a:solidFill>
          <a:srgbClr val="00001E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" name="Title Text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1" cy="1143001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4359" b="1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r>
              <a:t>Title Text</a:t>
            </a:r>
          </a:p>
        </p:txBody>
      </p:sp>
      <p:sp>
        <p:nvSpPr>
          <p:cNvPr id="259" name="Body Level One…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1" cy="4525964"/>
          </a:xfrm>
          <a:prstGeom prst="rect">
            <a:avLst/>
          </a:prstGeom>
        </p:spPr>
        <p:txBody>
          <a:bodyPr lIns="65023" tIns="65023" rIns="65023" bIns="65023"/>
          <a:lstStyle>
            <a:lvl1pPr marL="331503" indent="-331503" defTabSz="914367">
              <a:spcBef>
                <a:spcPts val="703"/>
              </a:spcBef>
              <a:buSzPct val="100000"/>
              <a:buFont typeface="Arial"/>
              <a:defRPr sz="3094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637174" indent="-315717" defTabSz="914367">
              <a:spcBef>
                <a:spcPts val="703"/>
              </a:spcBef>
              <a:buSzPct val="100000"/>
              <a:buFont typeface="Arial"/>
              <a:buChar char="–"/>
              <a:defRPr sz="3094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937584" indent="-294669" defTabSz="914367">
              <a:spcBef>
                <a:spcPts val="703"/>
              </a:spcBef>
              <a:buSzPct val="100000"/>
              <a:buFont typeface="Arial"/>
              <a:defRPr sz="3094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317975" indent="-353603" defTabSz="914367">
              <a:spcBef>
                <a:spcPts val="703"/>
              </a:spcBef>
              <a:buSzPct val="100000"/>
              <a:buFont typeface="Arial"/>
              <a:buChar char="–"/>
              <a:defRPr sz="3094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1639432" indent="-353603" defTabSz="914367">
              <a:spcBef>
                <a:spcPts val="703"/>
              </a:spcBef>
              <a:buSzPct val="100000"/>
              <a:buFont typeface="Arial"/>
              <a:buChar char="»"/>
              <a:defRPr sz="3094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60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321446" y="6354216"/>
            <a:ext cx="365354" cy="369394"/>
          </a:xfrm>
          <a:prstGeom prst="rect">
            <a:avLst/>
          </a:prstGeom>
        </p:spPr>
        <p:txBody>
          <a:bodyPr lIns="65023" tIns="65023" rIns="65023" bIns="65023" anchor="ctr"/>
          <a:lstStyle>
            <a:lvl1pPr defTabSz="914367">
              <a:defRPr sz="1547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495369821"/>
      </p:ext>
    </p:extLst>
  </p:cSld>
  <p:clrMapOvr>
    <a:masterClrMapping/>
  </p:clrMapOvr>
  <p:transition spd="med"/>
</p:sldLayout>
</file>

<file path=ppt/slideLayouts/slideLayout20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4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7" name="Slide Number"/>
          <p:cNvSpPr>
            <a:spLocks noGrp="1"/>
          </p:cNvSpPr>
          <p:nvPr>
            <p:ph type="sldNum" sz="quarter" idx="2"/>
          </p:nvPr>
        </p:nvSpPr>
        <p:spPr>
          <a:xfrm>
            <a:off x="7692307" y="5733763"/>
            <a:ext cx="243656" cy="271741"/>
          </a:xfrm>
          <a:prstGeom prst="rect">
            <a:avLst/>
          </a:prstGeom>
          <a:ln w="3175"/>
        </p:spPr>
        <p:txBody>
          <a:bodyPr lIns="38100" tIns="38100" rIns="38100" bIns="38100"/>
          <a:lstStyle>
            <a:lvl1pPr algn="ctr">
              <a:defRPr sz="1266" b="1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268" name="Title Text"/>
          <p:cNvSpPr txBox="1">
            <a:spLocks noGrp="1"/>
          </p:cNvSpPr>
          <p:nvPr>
            <p:ph type="title"/>
          </p:nvPr>
        </p:nvSpPr>
        <p:spPr>
          <a:xfrm>
            <a:off x="1157486" y="669695"/>
            <a:ext cx="5853412" cy="1138536"/>
          </a:xfrm>
          <a:prstGeom prst="rect">
            <a:avLst/>
          </a:prstGeom>
        </p:spPr>
        <p:txBody>
          <a:bodyPr lIns="38100" tIns="38100" rIns="38100" bIns="38100" anchor="ctr"/>
          <a:lstStyle>
            <a:lvl1pPr>
              <a:defRPr sz="4781">
                <a:solidFill>
                  <a:srgbClr val="941100"/>
                </a:solidFill>
                <a:latin typeface="+mj-lt"/>
                <a:ea typeface="+mj-ea"/>
                <a:cs typeface="+mj-cs"/>
                <a:sym typeface="Avenir Next Demi Bold"/>
              </a:defRPr>
            </a:lvl1pPr>
          </a:lstStyle>
          <a:p>
            <a:r>
              <a:t>Title Text</a:t>
            </a:r>
          </a:p>
        </p:txBody>
      </p:sp>
    </p:spTree>
    <p:extLst>
      <p:ext uri="{BB962C8B-B14F-4D97-AF65-F5344CB8AC3E}">
        <p14:creationId xmlns:p14="http://schemas.microsoft.com/office/powerpoint/2010/main" val="1356973271"/>
      </p:ext>
    </p:extLst>
  </p:cSld>
  <p:clrMapOvr>
    <a:masterClrMapping/>
  </p:clrMapOvr>
  <p:transition spd="med"/>
</p:sldLayout>
</file>

<file path=ppt/slideLayouts/slideLayout20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5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5" name="Title Text"/>
          <p:cNvSpPr txBox="1">
            <a:spLocks noGrp="1"/>
          </p:cNvSpPr>
          <p:nvPr>
            <p:ph type="title"/>
          </p:nvPr>
        </p:nvSpPr>
        <p:spPr>
          <a:xfrm>
            <a:off x="1157486" y="669695"/>
            <a:ext cx="5853412" cy="1138536"/>
          </a:xfrm>
          <a:prstGeom prst="rect">
            <a:avLst/>
          </a:prstGeom>
        </p:spPr>
        <p:txBody>
          <a:bodyPr lIns="38100" tIns="38100" rIns="38100" bIns="38100" anchor="ctr"/>
          <a:lstStyle>
            <a:lvl1pPr>
              <a:defRPr sz="5484">
                <a:solidFill>
                  <a:srgbClr val="941100"/>
                </a:solidFill>
                <a:latin typeface="Avenir Next"/>
                <a:ea typeface="Avenir Next"/>
                <a:cs typeface="Avenir Next"/>
                <a:sym typeface="Avenir Next"/>
              </a:defRPr>
            </a:lvl1pPr>
          </a:lstStyle>
          <a:p>
            <a:r>
              <a:t>Title Text</a:t>
            </a:r>
          </a:p>
        </p:txBody>
      </p:sp>
      <p:sp>
        <p:nvSpPr>
          <p:cNvPr id="276" name="Slide Number"/>
          <p:cNvSpPr>
            <a:spLocks noGrp="1"/>
          </p:cNvSpPr>
          <p:nvPr>
            <p:ph type="sldNum" sz="quarter" idx="2"/>
          </p:nvPr>
        </p:nvSpPr>
        <p:spPr>
          <a:xfrm>
            <a:off x="7574902" y="5720369"/>
            <a:ext cx="341440" cy="315023"/>
          </a:xfrm>
          <a:prstGeom prst="rect">
            <a:avLst/>
          </a:prstGeom>
          <a:ln w="3175"/>
        </p:spPr>
        <p:txBody>
          <a:bodyPr lIns="38100" tIns="38100" rIns="38100" bIns="38100"/>
          <a:lstStyle>
            <a:lvl1pPr algn="ctr">
              <a:defRPr sz="1547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975314512"/>
      </p:ext>
    </p:extLst>
  </p:cSld>
  <p:clrMapOvr>
    <a:masterClrMapping/>
  </p:clrMapOvr>
  <p:transition spd="med"/>
</p:sldLayout>
</file>

<file path=ppt/slideLayouts/slideLayout20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6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Title Text"/>
          <p:cNvSpPr txBox="1">
            <a:spLocks noGrp="1"/>
          </p:cNvSpPr>
          <p:nvPr>
            <p:ph type="title"/>
          </p:nvPr>
        </p:nvSpPr>
        <p:spPr>
          <a:xfrm>
            <a:off x="1157486" y="669695"/>
            <a:ext cx="5853412" cy="1138536"/>
          </a:xfrm>
          <a:prstGeom prst="rect">
            <a:avLst/>
          </a:prstGeom>
        </p:spPr>
        <p:txBody>
          <a:bodyPr lIns="38100" tIns="38100" rIns="38100" bIns="38100" anchor="ctr"/>
          <a:lstStyle>
            <a:lvl1pPr>
              <a:defRPr sz="5484">
                <a:solidFill>
                  <a:srgbClr val="941100"/>
                </a:solidFill>
                <a:latin typeface="Avenir Next"/>
                <a:ea typeface="Avenir Next"/>
                <a:cs typeface="Avenir Next"/>
                <a:sym typeface="Avenir Next"/>
              </a:defRPr>
            </a:lvl1pPr>
          </a:lstStyle>
          <a:p>
            <a:r>
              <a:t>Title Text</a:t>
            </a:r>
          </a:p>
        </p:txBody>
      </p:sp>
      <p:sp>
        <p:nvSpPr>
          <p:cNvPr id="284" name="Slide Number"/>
          <p:cNvSpPr>
            <a:spLocks noGrp="1"/>
          </p:cNvSpPr>
          <p:nvPr>
            <p:ph type="sldNum" sz="quarter" idx="2"/>
          </p:nvPr>
        </p:nvSpPr>
        <p:spPr>
          <a:xfrm>
            <a:off x="7574902" y="5720369"/>
            <a:ext cx="341440" cy="315023"/>
          </a:xfrm>
          <a:prstGeom prst="rect">
            <a:avLst/>
          </a:prstGeom>
          <a:ln w="3175"/>
        </p:spPr>
        <p:txBody>
          <a:bodyPr lIns="38100" tIns="38100" rIns="38100" bIns="38100"/>
          <a:lstStyle>
            <a:lvl1pPr algn="ctr">
              <a:defRPr sz="1547">
                <a:latin typeface="+mn-lt"/>
                <a:ea typeface="+mn-ea"/>
                <a:cs typeface="+mn-cs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650042282"/>
      </p:ext>
    </p:extLst>
  </p:cSld>
  <p:clrMapOvr>
    <a:masterClrMapping/>
  </p:clrMapOvr>
  <p:transition spd="med"/>
</p:sldLayout>
</file>

<file path=ppt/slideLayouts/slideLayout2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7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1" name="Slide Number"/>
          <p:cNvSpPr>
            <a:spLocks noGrp="1"/>
          </p:cNvSpPr>
          <p:nvPr>
            <p:ph type="sldNum" sz="quarter" idx="2"/>
          </p:nvPr>
        </p:nvSpPr>
        <p:spPr>
          <a:xfrm>
            <a:off x="7692307" y="5733763"/>
            <a:ext cx="243656" cy="271741"/>
          </a:xfrm>
          <a:prstGeom prst="rect">
            <a:avLst/>
          </a:prstGeom>
          <a:ln w="3175"/>
        </p:spPr>
        <p:txBody>
          <a:bodyPr lIns="38100" tIns="38100" rIns="38100" bIns="38100"/>
          <a:lstStyle>
            <a:lvl1pPr algn="ctr">
              <a:defRPr sz="1266" b="1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292" name="Title Text"/>
          <p:cNvSpPr txBox="1">
            <a:spLocks noGrp="1"/>
          </p:cNvSpPr>
          <p:nvPr>
            <p:ph type="title"/>
          </p:nvPr>
        </p:nvSpPr>
        <p:spPr>
          <a:xfrm>
            <a:off x="1157486" y="669695"/>
            <a:ext cx="5853412" cy="1138536"/>
          </a:xfrm>
          <a:prstGeom prst="rect">
            <a:avLst/>
          </a:prstGeom>
        </p:spPr>
        <p:txBody>
          <a:bodyPr lIns="38100" tIns="38100" rIns="38100" bIns="38100" anchor="ctr"/>
          <a:lstStyle>
            <a:lvl1pPr>
              <a:defRPr sz="4781" b="1">
                <a:solidFill>
                  <a:srgbClr val="941100"/>
                </a:solid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r>
              <a:t>Title Text</a:t>
            </a:r>
          </a:p>
        </p:txBody>
      </p:sp>
    </p:spTree>
    <p:extLst>
      <p:ext uri="{BB962C8B-B14F-4D97-AF65-F5344CB8AC3E}">
        <p14:creationId xmlns:p14="http://schemas.microsoft.com/office/powerpoint/2010/main" val="2192790348"/>
      </p:ext>
    </p:extLst>
  </p:cSld>
  <p:clrMapOvr>
    <a:masterClrMapping/>
  </p:clrMapOvr>
  <p:transition spd="med"/>
</p:sldLayout>
</file>

<file path=ppt/slideLayouts/slideLayout2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9" name="Line"/>
          <p:cNvSpPr/>
          <p:nvPr/>
        </p:nvSpPr>
        <p:spPr>
          <a:xfrm>
            <a:off x="401836" y="848321"/>
            <a:ext cx="8344762" cy="91"/>
          </a:xfrm>
          <a:prstGeom prst="line">
            <a:avLst/>
          </a:prstGeom>
          <a:ln w="25400">
            <a:solidFill>
              <a:srgbClr val="971733"/>
            </a:solidFill>
            <a:miter lim="400000"/>
          </a:ln>
        </p:spPr>
        <p:txBody>
          <a:bodyPr lIns="35719" tIns="35719" rIns="35719" bIns="35719" anchor="ctr"/>
          <a:lstStyle/>
          <a:p>
            <a:pPr algn="l" defTabSz="321457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844"/>
          </a:p>
        </p:txBody>
      </p:sp>
      <p:sp>
        <p:nvSpPr>
          <p:cNvPr id="300" name="Title Text"/>
          <p:cNvSpPr txBox="1">
            <a:spLocks noGrp="1"/>
          </p:cNvSpPr>
          <p:nvPr>
            <p:ph type="title"/>
          </p:nvPr>
        </p:nvSpPr>
        <p:spPr>
          <a:xfrm>
            <a:off x="401836" y="-214313"/>
            <a:ext cx="8340328" cy="982266"/>
          </a:xfrm>
          <a:prstGeom prst="rect">
            <a:avLst/>
          </a:prstGeom>
        </p:spPr>
        <p:txBody>
          <a:bodyPr/>
          <a:lstStyle>
            <a:lvl1pPr>
              <a:defRPr sz="2953"/>
            </a:lvl1pPr>
          </a:lstStyle>
          <a:p>
            <a:r>
              <a:t>Title Text</a:t>
            </a:r>
          </a:p>
        </p:txBody>
      </p:sp>
      <p:sp>
        <p:nvSpPr>
          <p:cNvPr id="301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02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67971" y="6474113"/>
            <a:ext cx="275718" cy="297389"/>
          </a:xfrm>
          <a:prstGeom prst="rect">
            <a:avLst/>
          </a:prstGeom>
        </p:spPr>
        <p:txBody>
          <a:bodyPr/>
          <a:lstStyle>
            <a:lvl1pPr>
              <a:defRPr sz="1266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858346091"/>
      </p:ext>
    </p:extLst>
  </p:cSld>
  <p:clrMapOvr>
    <a:masterClrMapping/>
  </p:clrMapOvr>
  <p:transition spd="med"/>
</p:sldLayout>
</file>

<file path=ppt/slideLayouts/slideLayout2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- T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9" name="Line"/>
          <p:cNvSpPr/>
          <p:nvPr/>
        </p:nvSpPr>
        <p:spPr>
          <a:xfrm>
            <a:off x="401836" y="1384102"/>
            <a:ext cx="8344762" cy="91"/>
          </a:xfrm>
          <a:prstGeom prst="line">
            <a:avLst/>
          </a:prstGeom>
          <a:ln w="12700">
            <a:solidFill>
              <a:srgbClr val="9A9A9A"/>
            </a:solidFill>
            <a:miter lim="400000"/>
          </a:ln>
        </p:spPr>
        <p:txBody>
          <a:bodyPr lIns="35719" tIns="35719" rIns="35719" bIns="35719" anchor="ctr"/>
          <a:lstStyle/>
          <a:p>
            <a:pPr algn="l" defTabSz="321457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844"/>
          </a:p>
        </p:txBody>
      </p:sp>
      <p:sp>
        <p:nvSpPr>
          <p:cNvPr id="310" name="Title Text"/>
          <p:cNvSpPr txBox="1">
            <a:spLocks noGrp="1"/>
          </p:cNvSpPr>
          <p:nvPr>
            <p:ph type="title"/>
          </p:nvPr>
        </p:nvSpPr>
        <p:spPr>
          <a:xfrm>
            <a:off x="401836" y="232172"/>
            <a:ext cx="8340328" cy="982266"/>
          </a:xfrm>
          <a:prstGeom prst="rect">
            <a:avLst/>
          </a:prstGeom>
        </p:spPr>
        <p:txBody>
          <a:bodyPr/>
          <a:lstStyle>
            <a:lvl1pPr>
              <a:defRPr sz="2953"/>
            </a:lvl1pPr>
          </a:lstStyle>
          <a:p>
            <a:r>
              <a:t>Title Text</a:t>
            </a:r>
          </a:p>
        </p:txBody>
      </p:sp>
      <p:sp>
        <p:nvSpPr>
          <p:cNvPr id="31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08220" y="6465094"/>
            <a:ext cx="237244" cy="254044"/>
          </a:xfrm>
          <a:prstGeom prst="rect">
            <a:avLst/>
          </a:prstGeom>
        </p:spPr>
        <p:txBody>
          <a:bodyPr/>
          <a:lstStyle>
            <a:lvl1pPr>
              <a:defRPr sz="984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307448749"/>
      </p:ext>
    </p:extLst>
  </p:cSld>
  <p:clrMapOvr>
    <a:masterClrMapping/>
  </p:clrMapOvr>
  <p:transition spd="med"/>
</p:sldLayout>
</file>

<file path=ppt/slideLayouts/slideLayout2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2_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" name="Line"/>
          <p:cNvSpPr/>
          <p:nvPr/>
        </p:nvSpPr>
        <p:spPr>
          <a:xfrm>
            <a:off x="401836" y="892969"/>
            <a:ext cx="8344762" cy="91"/>
          </a:xfrm>
          <a:prstGeom prst="line">
            <a:avLst/>
          </a:prstGeom>
          <a:ln w="25400">
            <a:solidFill>
              <a:srgbClr val="C5050C"/>
            </a:solidFill>
            <a:miter lim="400000"/>
          </a:ln>
        </p:spPr>
        <p:txBody>
          <a:bodyPr lIns="35719" tIns="35719" rIns="35719" bIns="35719" anchor="ctr"/>
          <a:lstStyle/>
          <a:p>
            <a:pPr algn="l" defTabSz="321457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844"/>
          </a:p>
        </p:txBody>
      </p:sp>
      <p:sp>
        <p:nvSpPr>
          <p:cNvPr id="319" name="Title Text"/>
          <p:cNvSpPr txBox="1">
            <a:spLocks noGrp="1"/>
          </p:cNvSpPr>
          <p:nvPr>
            <p:ph type="title"/>
          </p:nvPr>
        </p:nvSpPr>
        <p:spPr>
          <a:xfrm>
            <a:off x="401836" y="-258961"/>
            <a:ext cx="8340328" cy="982266"/>
          </a:xfrm>
          <a:prstGeom prst="rect">
            <a:avLst/>
          </a:prstGeom>
        </p:spPr>
        <p:txBody>
          <a:bodyPr/>
          <a:lstStyle>
            <a:lvl1pPr>
              <a:defRPr sz="2953"/>
            </a:lvl1pPr>
          </a:lstStyle>
          <a:p>
            <a:r>
              <a:t>Title Text</a:t>
            </a:r>
          </a:p>
        </p:txBody>
      </p:sp>
      <p:sp>
        <p:nvSpPr>
          <p:cNvPr id="320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>
            <a:lvl1pPr>
              <a:defRPr>
                <a:solidFill>
                  <a:srgbClr val="747474"/>
                </a:solidFill>
              </a:defRPr>
            </a:lvl1pPr>
            <a:lvl2pPr>
              <a:defRPr>
                <a:solidFill>
                  <a:srgbClr val="747474"/>
                </a:solidFill>
              </a:defRPr>
            </a:lvl2pPr>
            <a:lvl3pPr>
              <a:defRPr>
                <a:solidFill>
                  <a:srgbClr val="747474"/>
                </a:solidFill>
              </a:defRPr>
            </a:lvl3pPr>
            <a:lvl4pPr>
              <a:defRPr>
                <a:solidFill>
                  <a:srgbClr val="747474"/>
                </a:solidFill>
              </a:defRPr>
            </a:lvl4pPr>
            <a:lvl5pPr>
              <a:defRPr>
                <a:solidFill>
                  <a:srgbClr val="747474"/>
                </a:solidFill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2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08220" y="6425362"/>
            <a:ext cx="237244" cy="254044"/>
          </a:xfrm>
          <a:prstGeom prst="rect">
            <a:avLst/>
          </a:prstGeom>
        </p:spPr>
        <p:txBody>
          <a:bodyPr anchor="b"/>
          <a:lstStyle>
            <a:lvl1pPr>
              <a:defRPr sz="984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187331744"/>
      </p:ext>
    </p:extLst>
  </p:cSld>
  <p:clrMapOvr>
    <a:masterClrMapping/>
  </p:clrMapOvr>
  <p:transition spd="med"/>
</p:sldLayout>
</file>

<file path=ppt/slideLayouts/slideLayout2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3_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8" name="Line"/>
          <p:cNvSpPr/>
          <p:nvPr/>
        </p:nvSpPr>
        <p:spPr>
          <a:xfrm>
            <a:off x="401836" y="1384102"/>
            <a:ext cx="8344762" cy="91"/>
          </a:xfrm>
          <a:prstGeom prst="line">
            <a:avLst/>
          </a:prstGeom>
          <a:ln w="25400">
            <a:solidFill>
              <a:srgbClr val="AD584F"/>
            </a:solidFill>
            <a:miter lim="400000"/>
          </a:ln>
        </p:spPr>
        <p:txBody>
          <a:bodyPr lIns="35719" tIns="35719" rIns="35719" bIns="35719" anchor="ctr"/>
          <a:lstStyle/>
          <a:p>
            <a:pPr algn="l" defTabSz="321457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844"/>
          </a:p>
        </p:txBody>
      </p:sp>
      <p:sp>
        <p:nvSpPr>
          <p:cNvPr id="329" name="Title Text"/>
          <p:cNvSpPr txBox="1">
            <a:spLocks noGrp="1"/>
          </p:cNvSpPr>
          <p:nvPr>
            <p:ph type="title"/>
          </p:nvPr>
        </p:nvSpPr>
        <p:spPr>
          <a:xfrm>
            <a:off x="401836" y="232172"/>
            <a:ext cx="8340328" cy="982266"/>
          </a:xfrm>
          <a:prstGeom prst="rect">
            <a:avLst/>
          </a:prstGeom>
        </p:spPr>
        <p:txBody>
          <a:bodyPr/>
          <a:lstStyle>
            <a:lvl1pPr>
              <a:defRPr sz="2953"/>
            </a:lvl1pPr>
          </a:lstStyle>
          <a:p>
            <a:r>
              <a:t>Title Text</a:t>
            </a:r>
          </a:p>
        </p:txBody>
      </p:sp>
      <p:sp>
        <p:nvSpPr>
          <p:cNvPr id="330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>
            <a:lvl1pPr>
              <a:defRPr>
                <a:solidFill>
                  <a:srgbClr val="242634"/>
                </a:solidFill>
              </a:defRPr>
            </a:lvl1pPr>
            <a:lvl2pPr>
              <a:defRPr>
                <a:solidFill>
                  <a:srgbClr val="242634"/>
                </a:solidFill>
              </a:defRPr>
            </a:lvl2pPr>
            <a:lvl3pPr>
              <a:defRPr>
                <a:solidFill>
                  <a:srgbClr val="242634"/>
                </a:solidFill>
              </a:defRPr>
            </a:lvl3pPr>
            <a:lvl4pPr>
              <a:defRPr>
                <a:solidFill>
                  <a:srgbClr val="242634"/>
                </a:solidFill>
              </a:defRPr>
            </a:lvl4pPr>
            <a:lvl5pPr>
              <a:defRPr>
                <a:solidFill>
                  <a:srgbClr val="242634"/>
                </a:solidFill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31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729566" y="88559"/>
            <a:ext cx="267702" cy="286489"/>
          </a:xfrm>
          <a:prstGeom prst="rect">
            <a:avLst/>
          </a:prstGeom>
        </p:spPr>
        <p:txBody>
          <a:bodyPr anchor="b"/>
          <a:lstStyle>
            <a:lvl1pPr>
              <a:defRPr sz="1195">
                <a:latin typeface="Helvetica Neue Medium"/>
                <a:ea typeface="Helvetica Neue Medium"/>
                <a:cs typeface="Helvetica Neue Medium"/>
                <a:sym typeface="Helvetica Neue Medium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652215690"/>
      </p:ext>
    </p:extLst>
  </p:cSld>
  <p:clrMapOvr>
    <a:masterClrMapping/>
  </p:clrMapOvr>
  <p:transition spd="med"/>
</p:sldLayout>
</file>

<file path=ppt/slideLayouts/slideLayout2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Photo -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8" name="Line"/>
          <p:cNvSpPr/>
          <p:nvPr/>
        </p:nvSpPr>
        <p:spPr>
          <a:xfrm>
            <a:off x="5304235" y="5607843"/>
            <a:ext cx="1" cy="1000216"/>
          </a:xfrm>
          <a:prstGeom prst="line">
            <a:avLst/>
          </a:prstGeom>
          <a:ln w="25400">
            <a:solidFill>
              <a:srgbClr val="C5050C"/>
            </a:solidFill>
            <a:miter lim="400000"/>
          </a:ln>
        </p:spPr>
        <p:txBody>
          <a:bodyPr lIns="35719" tIns="35719" rIns="35719" bIns="35719" anchor="ctr"/>
          <a:lstStyle/>
          <a:p>
            <a:pPr algn="l" defTabSz="321457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844"/>
          </a:p>
        </p:txBody>
      </p:sp>
      <p:sp>
        <p:nvSpPr>
          <p:cNvPr id="339" name="Image"/>
          <p:cNvSpPr>
            <a:spLocks noGrp="1"/>
          </p:cNvSpPr>
          <p:nvPr>
            <p:ph type="pic" idx="13"/>
          </p:nvPr>
        </p:nvSpPr>
        <p:spPr>
          <a:xfrm>
            <a:off x="0" y="0"/>
            <a:ext cx="9144000" cy="5339953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340" name="Title Text"/>
          <p:cNvSpPr txBox="1">
            <a:spLocks noGrp="1"/>
          </p:cNvSpPr>
          <p:nvPr>
            <p:ph type="title"/>
          </p:nvPr>
        </p:nvSpPr>
        <p:spPr>
          <a:xfrm>
            <a:off x="991195" y="5473899"/>
            <a:ext cx="4071938" cy="1196578"/>
          </a:xfrm>
          <a:prstGeom prst="rect">
            <a:avLst/>
          </a:prstGeom>
        </p:spPr>
        <p:txBody>
          <a:bodyPr anchor="ctr"/>
          <a:lstStyle>
            <a:lvl1pPr algn="r">
              <a:defRPr sz="2953"/>
            </a:lvl1pPr>
          </a:lstStyle>
          <a:p>
            <a:r>
              <a:t>Title Text</a:t>
            </a:r>
          </a:p>
        </p:txBody>
      </p:sp>
      <p:sp>
        <p:nvSpPr>
          <p:cNvPr id="341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5518547" y="5956101"/>
            <a:ext cx="3482578" cy="357188"/>
          </a:xfrm>
          <a:prstGeom prst="rect">
            <a:avLst/>
          </a:prstGeom>
        </p:spPr>
        <p:txBody>
          <a:bodyPr/>
          <a:lstStyle>
            <a:lvl1pPr marL="0" indent="0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1pPr>
            <a:lvl2pPr marL="0" indent="160729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2pPr>
            <a:lvl3pPr marL="0" indent="321457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3pPr>
            <a:lvl4pPr marL="0" indent="482186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4pPr>
            <a:lvl5pPr marL="0" indent="642915">
              <a:spcBef>
                <a:spcPts val="0"/>
              </a:spcBef>
              <a:buSzTx/>
              <a:buFontTx/>
              <a:buNone/>
              <a:defRPr sz="1828">
                <a:solidFill>
                  <a:srgbClr val="747474"/>
                </a:solidFill>
                <a:latin typeface="Helvetica Neue"/>
                <a:ea typeface="Helvetica Neue"/>
                <a:cs typeface="Helvetica Neue"/>
                <a:sym typeface="Helvetica Neue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42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608220" y="6425362"/>
            <a:ext cx="237244" cy="254044"/>
          </a:xfrm>
          <a:prstGeom prst="rect">
            <a:avLst/>
          </a:prstGeom>
        </p:spPr>
        <p:txBody>
          <a:bodyPr anchor="b"/>
          <a:lstStyle>
            <a:lvl1pPr>
              <a:defRPr sz="984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955572808"/>
      </p:ext>
    </p:extLst>
  </p:cSld>
  <p:clrMapOvr>
    <a:masterClrMapping/>
  </p:clrMapOvr>
  <p:transition spd="med"/>
</p:sldLayout>
</file>

<file path=ppt/slideLayouts/slideLayout2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8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Ali Kheirandish"/>
          <p:cNvSpPr txBox="1"/>
          <p:nvPr/>
        </p:nvSpPr>
        <p:spPr>
          <a:xfrm>
            <a:off x="7939370" y="6607148"/>
            <a:ext cx="973023" cy="23448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wrap="none" lIns="35719" tIns="35719" rIns="35719" bIns="35719" anchor="ctr">
            <a:spAutoFit/>
          </a:bodyPr>
          <a:lstStyle>
            <a:lvl1pPr>
              <a:defRPr sz="1500">
                <a:latin typeface="Avenir Book"/>
                <a:ea typeface="Avenir Book"/>
                <a:cs typeface="Avenir Book"/>
                <a:sym typeface="Avenir Book"/>
              </a:defRPr>
            </a:lvl1pPr>
          </a:lstStyle>
          <a:p>
            <a:r>
              <a:rPr sz="1055"/>
              <a:t>Ali Kheirandish</a:t>
            </a:r>
          </a:p>
        </p:txBody>
      </p:sp>
      <p:pic>
        <p:nvPicPr>
          <p:cNvPr id="350" name="UWlogo_fl_4c.pdf" descr="UWlogo_fl_4c.pdf"/>
          <p:cNvPicPr>
            <a:picLocks noChangeAspect="1"/>
          </p:cNvPicPr>
          <p:nvPr/>
        </p:nvPicPr>
        <p:blipFill>
          <a:blip r:embed="rId2">
            <a:extLst/>
          </a:blip>
          <a:srcRect r="77554"/>
          <a:stretch>
            <a:fillRect/>
          </a:stretch>
        </p:blipFill>
        <p:spPr>
          <a:xfrm>
            <a:off x="8940786" y="6594911"/>
            <a:ext cx="158508" cy="241008"/>
          </a:xfrm>
          <a:prstGeom prst="rect">
            <a:avLst/>
          </a:prstGeom>
          <a:ln w="12700">
            <a:miter lim="400000"/>
          </a:ln>
        </p:spPr>
      </p:pic>
      <p:pic>
        <p:nvPicPr>
          <p:cNvPr id="351" name="Image" descr="Image"/>
          <p:cNvPicPr>
            <a:picLocks noChangeAspect="1"/>
          </p:cNvPicPr>
          <p:nvPr/>
        </p:nvPicPr>
        <p:blipFill>
          <a:blip r:embed="rId3">
            <a:extLst/>
          </a:blip>
          <a:srcRect l="13006" t="6694" r="9522" b="15570"/>
          <a:stretch>
            <a:fillRect/>
          </a:stretch>
        </p:blipFill>
        <p:spPr>
          <a:xfrm>
            <a:off x="57929" y="6603840"/>
            <a:ext cx="240332" cy="241151"/>
          </a:xfrm>
          <a:prstGeom prst="rect">
            <a:avLst/>
          </a:prstGeom>
          <a:ln w="12700">
            <a:miter lim="400000"/>
          </a:ln>
        </p:spPr>
      </p:pic>
      <p:sp>
        <p:nvSpPr>
          <p:cNvPr id="352" name="Highlights from the IceCube Neutrino Observatory"/>
          <p:cNvSpPr txBox="1"/>
          <p:nvPr/>
        </p:nvSpPr>
        <p:spPr>
          <a:xfrm>
            <a:off x="292104" y="6607148"/>
            <a:ext cx="3130665" cy="23448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wrap="none" lIns="35719" tIns="35719" rIns="35719" bIns="35719" anchor="ctr">
            <a:spAutoFit/>
          </a:bodyPr>
          <a:lstStyle>
            <a:lvl1pPr>
              <a:defRPr sz="1500">
                <a:latin typeface="Avenir Book"/>
                <a:ea typeface="Avenir Book"/>
                <a:cs typeface="Avenir Book"/>
                <a:sym typeface="Avenir Book"/>
              </a:defRPr>
            </a:lvl1pPr>
          </a:lstStyle>
          <a:p>
            <a:r>
              <a:rPr sz="1055"/>
              <a:t>Highlights from the IceCube Neutrino Observatory</a:t>
            </a:r>
          </a:p>
        </p:txBody>
      </p:sp>
      <p:sp>
        <p:nvSpPr>
          <p:cNvPr id="353" name="Title Text"/>
          <p:cNvSpPr txBox="1">
            <a:spLocks noGrp="1"/>
          </p:cNvSpPr>
          <p:nvPr>
            <p:ph type="title"/>
          </p:nvPr>
        </p:nvSpPr>
        <p:spPr>
          <a:xfrm>
            <a:off x="297650" y="-324563"/>
            <a:ext cx="7804548" cy="1518048"/>
          </a:xfrm>
          <a:prstGeom prst="rect">
            <a:avLst/>
          </a:prstGeom>
        </p:spPr>
        <p:txBody>
          <a:bodyPr anchor="ctr"/>
          <a:lstStyle>
            <a:lvl1pPr>
              <a:defRPr sz="3516">
                <a:solidFill>
                  <a:srgbClr val="C0040B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lvl1pPr>
          </a:lstStyle>
          <a:p>
            <a:r>
              <a:t>Title Text</a:t>
            </a:r>
          </a:p>
        </p:txBody>
      </p:sp>
      <p:sp>
        <p:nvSpPr>
          <p:cNvPr id="35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4435746" y="6610378"/>
            <a:ext cx="272510" cy="275717"/>
          </a:xfrm>
          <a:prstGeom prst="rect">
            <a:avLst/>
          </a:prstGeom>
        </p:spPr>
        <p:txBody>
          <a:bodyPr/>
          <a:lstStyle>
            <a:lvl1pPr algn="ctr">
              <a:defRPr sz="1125">
                <a:solidFill>
                  <a:srgbClr val="797979"/>
                </a:solidFill>
                <a:latin typeface="Avenir Medium"/>
                <a:ea typeface="Avenir Medium"/>
                <a:cs typeface="Avenir Medium"/>
                <a:sym typeface="Avenir Medium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55" name="Line"/>
          <p:cNvSpPr/>
          <p:nvPr/>
        </p:nvSpPr>
        <p:spPr>
          <a:xfrm>
            <a:off x="401836" y="857250"/>
            <a:ext cx="8344762" cy="91"/>
          </a:xfrm>
          <a:prstGeom prst="line">
            <a:avLst/>
          </a:prstGeom>
          <a:ln w="25400">
            <a:solidFill>
              <a:srgbClr val="C5050C"/>
            </a:solidFill>
            <a:miter lim="400000"/>
          </a:ln>
        </p:spPr>
        <p:txBody>
          <a:bodyPr lIns="35719" tIns="35719" rIns="35719" bIns="35719" anchor="ctr"/>
          <a:lstStyle/>
          <a:p>
            <a:pPr algn="l" defTabSz="321457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844"/>
          </a:p>
        </p:txBody>
      </p:sp>
    </p:spTree>
    <p:extLst>
      <p:ext uri="{BB962C8B-B14F-4D97-AF65-F5344CB8AC3E}">
        <p14:creationId xmlns:p14="http://schemas.microsoft.com/office/powerpoint/2010/main" val="1361868548"/>
      </p:ext>
    </p:extLst>
  </p:cSld>
  <p:clrMapOvr>
    <a:masterClrMapping/>
  </p:clrMapOvr>
  <p:transition spd="med"/>
</p:sldLayout>
</file>

<file path=ppt/slideLayouts/slideLayout2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/>
              <a:t>3/1/19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7755878"/>
      </p:ext>
    </p:extLst>
  </p:cSld>
  <p:clrMapOvr>
    <a:masterClrMapping/>
  </p:clrMapOvr>
</p:sldLayout>
</file>

<file path=ppt/slideLayouts/slideLayout2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7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68931082"/>
      </p:ext>
    </p:extLst>
  </p:cSld>
  <p:clrMapOvr>
    <a:masterClrMapping/>
  </p:clrMapOvr>
</p:sldLayout>
</file>

<file path=ppt/slideLayouts/slideLayout21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7996698"/>
      </p:ext>
    </p:extLst>
  </p:cSld>
  <p:clrMapOvr>
    <a:masterClrMapping/>
  </p:clrMapOvr>
</p:sldLayout>
</file>

<file path=ppt/slideLayouts/slideLayout22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2"/>
            <a:ext cx="7772400" cy="1362075"/>
          </a:xfrm>
        </p:spPr>
        <p:txBody>
          <a:bodyPr anchor="t"/>
          <a:lstStyle>
            <a:lvl1pPr algn="l">
              <a:defRPr sz="3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80721090"/>
      </p:ext>
    </p:extLst>
  </p:cSld>
  <p:clrMapOvr>
    <a:masterClrMapping/>
  </p:clrMapOvr>
</p:sldLayout>
</file>

<file path=ppt/slideLayouts/slideLayout22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2"/>
            <a:ext cx="4038600" cy="4525963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2"/>
            <a:ext cx="4038600" cy="4525963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98860643"/>
      </p:ext>
    </p:extLst>
  </p:cSld>
  <p:clrMapOvr>
    <a:masterClrMapping/>
  </p:clrMapOvr>
</p:sldLayout>
</file>

<file path=ppt/slideLayouts/slideLayout22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6" y="1535113"/>
            <a:ext cx="4041775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2174875"/>
            <a:ext cx="4041775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40964777"/>
      </p:ext>
    </p:extLst>
  </p:cSld>
  <p:clrMapOvr>
    <a:masterClrMapping/>
  </p:clrMapOvr>
</p:sldLayout>
</file>

<file path=ppt/slideLayouts/slideLayout2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20666834"/>
      </p:ext>
    </p:extLst>
  </p:cSld>
  <p:clrMapOvr>
    <a:masterClrMapping/>
  </p:clrMapOvr>
</p:sldLayout>
</file>

<file path=ppt/slideLayouts/slideLayout22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78005521"/>
      </p:ext>
    </p:extLst>
  </p:cSld>
  <p:clrMapOvr>
    <a:masterClrMapping/>
  </p:clrMapOvr>
</p:sldLayout>
</file>

<file path=ppt/slideLayouts/slideLayout22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273050"/>
            <a:ext cx="3008313" cy="1162050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2"/>
            <a:ext cx="5111750" cy="5853113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1435102"/>
            <a:ext cx="3008313" cy="4691063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9981095"/>
      </p:ext>
    </p:extLst>
  </p:cSld>
  <p:clrMapOvr>
    <a:masterClrMapping/>
  </p:clrMapOvr>
</p:sldLayout>
</file>

<file path=ppt/slideLayouts/slideLayout22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0861281"/>
      </p:ext>
    </p:extLst>
  </p:cSld>
  <p:clrMapOvr>
    <a:masterClrMapping/>
  </p:clrMapOvr>
</p:sldLayout>
</file>

<file path=ppt/slideLayouts/slideLayout2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46130000"/>
      </p:ext>
    </p:extLst>
  </p:cSld>
  <p:clrMapOvr>
    <a:masterClrMapping/>
  </p:clrMapOvr>
</p:sldLayout>
</file>

<file path=ppt/slideLayouts/slideLayout22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0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0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07660786"/>
      </p:ext>
    </p:extLst>
  </p:cSld>
  <p:clrMapOvr>
    <a:masterClrMapping/>
  </p:clrMapOvr>
</p:sldLayout>
</file>

<file path=ppt/slideLayouts/slideLayout229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685800" y="609600"/>
            <a:ext cx="7772400" cy="54864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  <a:latin typeface="Times New Roman"/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  <a:latin typeface="Times New Roman"/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F0442E3-5E8A-6141-B7D2-EBC8F3E2E61C}" type="slidenum">
              <a:rPr lang="en-US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75664025"/>
      </p:ext>
    </p:extLst>
  </p:cSld>
  <p:clrMapOvr>
    <a:masterClrMapping/>
  </p:clrMapOvr>
</p:sldLayout>
</file>

<file path=ppt/slideLayouts/slideLayout2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43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8BAF38A-918D-9A49-821C-322A9E7CCFD2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1450980547"/>
      </p:ext>
    </p:extLst>
  </p:cSld>
  <p:clrMapOvr>
    <a:masterClrMapping/>
  </p:clrMapOvr>
  <p:transition spd="slow">
    <p:randomBar dir="vert"/>
  </p:transition>
</p:sldLayout>
</file>

<file path=ppt/slideLayouts/slideLayout23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AB3C057-49A0-2947-ADAD-77FD12763FF7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004054415"/>
      </p:ext>
    </p:extLst>
  </p:cSld>
  <p:clrMapOvr>
    <a:masterClrMapping/>
  </p:clrMapOvr>
  <p:transition spd="slow">
    <p:randomBar dir="vert"/>
  </p:transition>
</p:sldLayout>
</file>

<file path=ppt/slideLayouts/slideLayout23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18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B4CBECC-8424-2347-A1E1-F3A08C542A32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092021471"/>
      </p:ext>
    </p:extLst>
  </p:cSld>
  <p:clrMapOvr>
    <a:masterClrMapping/>
  </p:clrMapOvr>
  <p:transition spd="slow">
    <p:randomBar dir="vert"/>
  </p:transition>
</p:sldLayout>
</file>

<file path=ppt/slideLayouts/slideLayout23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6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6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5381DB5-AB67-F54A-92C9-B4105A1FDDBC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943583740"/>
      </p:ext>
    </p:extLst>
  </p:cSld>
  <p:clrMapOvr>
    <a:masterClrMapping/>
  </p:clrMapOvr>
  <p:transition spd="slow">
    <p:randomBar dir="vert"/>
  </p:transition>
</p:sldLayout>
</file>

<file path=ppt/slideLayouts/slideLayout23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34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34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65C41D7-291B-E543-BDD8-6DAA46E89E8E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1997173829"/>
      </p:ext>
    </p:extLst>
  </p:cSld>
  <p:clrMapOvr>
    <a:masterClrMapping/>
  </p:clrMapOvr>
  <p:transition spd="slow">
    <p:randomBar dir="vert"/>
  </p:transition>
</p:sldLayout>
</file>

<file path=ppt/slideLayouts/slideLayout23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773F38D-CC74-D84B-B139-93E376EC8683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516788841"/>
      </p:ext>
    </p:extLst>
  </p:cSld>
  <p:clrMapOvr>
    <a:masterClrMapping/>
  </p:clrMapOvr>
  <p:transition spd="slow">
    <p:randomBar dir="vert"/>
  </p:transition>
</p:sldLayout>
</file>

<file path=ppt/slideLayouts/slideLayout23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1969450-2694-3649-9D3A-A160FACE426E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464027044"/>
      </p:ext>
    </p:extLst>
  </p:cSld>
  <p:clrMapOvr>
    <a:masterClrMapping/>
  </p:clrMapOvr>
  <p:transition spd="slow">
    <p:randomBar dir="vert"/>
  </p:transition>
</p:sldLayout>
</file>

<file path=ppt/slideLayouts/slideLayout23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2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68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2" y="1435103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CDA12A-099D-CF4C-AD27-5C5EC60BBA6E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4076374564"/>
      </p:ext>
    </p:extLst>
  </p:cSld>
  <p:clrMapOvr>
    <a:masterClrMapping/>
  </p:clrMapOvr>
  <p:transition spd="slow">
    <p:randomBar dir="vert"/>
  </p:transition>
</p:sldLayout>
</file>

<file path=ppt/slideLayouts/slideLayout23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8536646-2332-2A43-A1B0-66DA142B3792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334584892"/>
      </p:ext>
    </p:extLst>
  </p:cSld>
  <p:clrMapOvr>
    <a:masterClrMapping/>
  </p:clrMapOvr>
  <p:transition spd="slow">
    <p:randomBar dir="vert"/>
  </p:transition>
</p:sldLayout>
</file>

<file path=ppt/slideLayouts/slideLayout23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1C7DDC6-8C16-4647-8F0B-15AF4E149A66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2426439078"/>
      </p:ext>
    </p:extLst>
  </p:cSld>
  <p:clrMapOvr>
    <a:masterClrMapping/>
  </p:clrMapOvr>
  <p:transition spd="slow">
    <p:randomBar dir="vert"/>
  </p:transition>
</p:sldLayout>
</file>

<file path=ppt/slideLayouts/slideLayout24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56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56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ea typeface="ＭＳ Ｐゴシック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DB121E-40D1-5843-9361-521EF038700A}" type="slidenum">
              <a:rPr lang="en-US">
                <a:latin typeface="Arial"/>
                <a:ea typeface="ＭＳ Ｐゴシック"/>
              </a:rPr>
              <a:pPr>
                <a:defRPr/>
              </a:pPr>
              <a:t>‹#›</a:t>
            </a:fld>
            <a:endParaRPr lang="en-US">
              <a:latin typeface="Arial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65973852"/>
      </p:ext>
    </p:extLst>
  </p:cSld>
  <p:clrMapOvr>
    <a:masterClrMapping/>
  </p:clrMapOvr>
  <p:transition spd="slow">
    <p:randomBar dir="vert"/>
  </p:transition>
</p:sldLayout>
</file>

<file path=ppt/slideLayouts/slideLayout2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390464730"/>
      </p:ext>
    </p:extLst>
  </p:cSld>
  <p:clrMapOvr>
    <a:masterClrMapping/>
  </p:clrMapOvr>
</p:sldLayout>
</file>

<file path=ppt/slideLayouts/slideLayout24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014687337"/>
      </p:ext>
    </p:extLst>
  </p:cSld>
  <p:clrMapOvr>
    <a:masterClrMapping/>
  </p:clrMapOvr>
</p:sldLayout>
</file>

<file path=ppt/slideLayouts/slideLayout24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278665683"/>
      </p:ext>
    </p:extLst>
  </p:cSld>
  <p:clrMapOvr>
    <a:masterClrMapping/>
  </p:clrMapOvr>
</p:sldLayout>
</file>

<file path=ppt/slideLayouts/slideLayout24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552180247"/>
      </p:ext>
    </p:extLst>
  </p:cSld>
  <p:clrMapOvr>
    <a:masterClrMapping/>
  </p:clrMapOvr>
</p:sldLayout>
</file>

<file path=ppt/slideLayouts/slideLayout24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452153830"/>
      </p:ext>
    </p:extLst>
  </p:cSld>
  <p:clrMapOvr>
    <a:masterClrMapping/>
  </p:clrMapOvr>
</p:sldLayout>
</file>

<file path=ppt/slideLayouts/slideLayout24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74665376"/>
      </p:ext>
    </p:extLst>
  </p:cSld>
  <p:clrMapOvr>
    <a:masterClrMapping/>
  </p:clrMapOvr>
</p:sldLayout>
</file>

<file path=ppt/slideLayouts/slideLayout24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512879420"/>
      </p:ext>
    </p:extLst>
  </p:cSld>
  <p:clrMapOvr>
    <a:masterClrMapping/>
  </p:clrMapOvr>
</p:sldLayout>
</file>

<file path=ppt/slideLayouts/slideLayout24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36218718"/>
      </p:ext>
    </p:extLst>
  </p:cSld>
  <p:clrMapOvr>
    <a:masterClrMapping/>
  </p:clrMapOvr>
</p:sldLayout>
</file>

<file path=ppt/slideLayouts/slideLayout24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233474253"/>
      </p:ext>
    </p:extLst>
  </p:cSld>
  <p:clrMapOvr>
    <a:masterClrMapping/>
  </p:clrMapOvr>
</p:sldLayout>
</file>

<file path=ppt/slideLayouts/slideLayout25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409076266"/>
      </p:ext>
    </p:extLst>
  </p:cSld>
  <p:clrMapOvr>
    <a:masterClrMapping/>
  </p:clrMapOvr>
</p:sldLayout>
</file>

<file path=ppt/slideLayouts/slideLayout25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04449558"/>
      </p:ext>
    </p:extLst>
  </p:cSld>
  <p:clrMapOvr>
    <a:masterClrMapping/>
  </p:clrMapOvr>
</p:sldLayout>
</file>

<file path=ppt/slideLayouts/slideLayout25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43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8BAF38A-918D-9A49-821C-322A9E7CCFD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645901"/>
      </p:ext>
    </p:extLst>
  </p:cSld>
  <p:clrMapOvr>
    <a:masterClrMapping/>
  </p:clrMapOvr>
  <p:transition spd="slow">
    <p:randomBar dir="vert"/>
  </p:transition>
</p:sldLayout>
</file>

<file path=ppt/slideLayouts/slideLayout25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AB3C057-49A0-2947-ADAD-77FD12763F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255509"/>
      </p:ext>
    </p:extLst>
  </p:cSld>
  <p:clrMapOvr>
    <a:masterClrMapping/>
  </p:clrMapOvr>
  <p:transition spd="slow">
    <p:randomBar dir="vert"/>
  </p:transition>
</p:sldLayout>
</file>

<file path=ppt/slideLayouts/slideLayout25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18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B4CBECC-8424-2347-A1E1-F3A08C542A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6245236"/>
      </p:ext>
    </p:extLst>
  </p:cSld>
  <p:clrMapOvr>
    <a:masterClrMapping/>
  </p:clrMapOvr>
  <p:transition spd="slow">
    <p:randomBar dir="vert"/>
  </p:transition>
</p:sldLayout>
</file>

<file path=ppt/slideLayouts/slideLayout25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6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6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5381DB5-AB67-F54A-92C9-B4105A1FDDB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6905888"/>
      </p:ext>
    </p:extLst>
  </p:cSld>
  <p:clrMapOvr>
    <a:masterClrMapping/>
  </p:clrMapOvr>
  <p:transition spd="slow">
    <p:randomBar dir="vert"/>
  </p:transition>
</p:sldLayout>
</file>

<file path=ppt/slideLayouts/slideLayout25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34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34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65C41D7-291B-E543-BDD8-6DAA46E89E8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8499044"/>
      </p:ext>
    </p:extLst>
  </p:cSld>
  <p:clrMapOvr>
    <a:masterClrMapping/>
  </p:clrMapOvr>
  <p:transition spd="slow">
    <p:randomBar dir="vert"/>
  </p:transition>
</p:sldLayout>
</file>

<file path=ppt/slideLayouts/slideLayout25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773F38D-CC74-D84B-B139-93E376EC868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4762849"/>
      </p:ext>
    </p:extLst>
  </p:cSld>
  <p:clrMapOvr>
    <a:masterClrMapping/>
  </p:clrMapOvr>
  <p:transition spd="slow">
    <p:randomBar dir="vert"/>
  </p:transition>
</p:sldLayout>
</file>

<file path=ppt/slideLayouts/slideLayout25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1969450-2694-3649-9D3A-A160FACE426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9844666"/>
      </p:ext>
    </p:extLst>
  </p:cSld>
  <p:clrMapOvr>
    <a:masterClrMapping/>
  </p:clrMapOvr>
  <p:transition spd="slow">
    <p:randomBar dir="vert"/>
  </p:transition>
</p:sldLayout>
</file>

<file path=ppt/slideLayouts/slideLayout25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2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68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2" y="1435103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CDA12A-099D-CF4C-AD27-5C5EC60BBA6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2224099"/>
      </p:ext>
    </p:extLst>
  </p:cSld>
  <p:clrMapOvr>
    <a:masterClrMapping/>
  </p:clrMapOvr>
  <p:transition spd="slow">
    <p:randomBar dir="vert"/>
  </p:transition>
</p:sldLayout>
</file>

<file path=ppt/slideLayouts/slideLayout26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8536646-2332-2A43-A1B0-66DA142B37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2826454"/>
      </p:ext>
    </p:extLst>
  </p:cSld>
  <p:clrMapOvr>
    <a:masterClrMapping/>
  </p:clrMapOvr>
  <p:transition spd="slow">
    <p:randomBar dir="vert"/>
  </p:transition>
</p:sldLayout>
</file>

<file path=ppt/slideLayouts/slideLayout26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1C7DDC6-8C16-4647-8F0B-15AF4E149A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6069964"/>
      </p:ext>
    </p:extLst>
  </p:cSld>
  <p:clrMapOvr>
    <a:masterClrMapping/>
  </p:clrMapOvr>
  <p:transition spd="slow">
    <p:randomBar dir="vert"/>
  </p:transition>
</p:sldLayout>
</file>

<file path=ppt/slideLayouts/slideLayout26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56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56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DB121E-40D1-5843-9361-521EF038700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3913492"/>
      </p:ext>
    </p:extLst>
  </p:cSld>
  <p:clrMapOvr>
    <a:masterClrMapping/>
  </p:clrMapOvr>
  <p:transition spd="slow">
    <p:randomBar dir="vert"/>
  </p:transition>
</p:sldLayout>
</file>

<file path=ppt/slideLayouts/slideLayout26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4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342900" indent="0" algn="ctr">
              <a:buNone/>
              <a:defRPr/>
            </a:lvl2pPr>
            <a:lvl3pPr marL="685800" indent="0" algn="ctr">
              <a:buNone/>
              <a:defRPr/>
            </a:lvl3pPr>
            <a:lvl4pPr marL="1028700" indent="0" algn="ctr">
              <a:buNone/>
              <a:defRPr/>
            </a:lvl4pPr>
            <a:lvl5pPr marL="1371600" indent="0" algn="ctr">
              <a:buNone/>
              <a:defRPr/>
            </a:lvl5pPr>
            <a:lvl6pPr marL="1714500" indent="0" algn="ctr">
              <a:buNone/>
              <a:defRPr/>
            </a:lvl6pPr>
            <a:lvl7pPr marL="2057400" indent="0" algn="ctr">
              <a:buNone/>
              <a:defRPr/>
            </a:lvl7pPr>
            <a:lvl8pPr marL="2400300" indent="0" algn="ctr">
              <a:buNone/>
              <a:defRPr/>
            </a:lvl8pPr>
            <a:lvl9pPr marL="27432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8BAF38A-918D-9A49-821C-322A9E7CCFD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9609034"/>
      </p:ext>
    </p:extLst>
  </p:cSld>
  <p:clrMapOvr>
    <a:masterClrMapping/>
  </p:clrMapOvr>
  <p:transition spd="slow">
    <p:randomBar dir="vert"/>
  </p:transition>
</p:sldLayout>
</file>

<file path=ppt/slideLayouts/slideLayout26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AB3C057-49A0-2947-ADAD-77FD12763F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0834711"/>
      </p:ext>
    </p:extLst>
  </p:cSld>
  <p:clrMapOvr>
    <a:masterClrMapping/>
  </p:clrMapOvr>
  <p:transition spd="slow">
    <p:randomBar dir="vert"/>
  </p:transition>
</p:sldLayout>
</file>

<file path=ppt/slideLayouts/slideLayout26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20"/>
            <a:ext cx="7772400" cy="1362075"/>
          </a:xfrm>
        </p:spPr>
        <p:txBody>
          <a:bodyPr anchor="t"/>
          <a:lstStyle>
            <a:lvl1pPr algn="l">
              <a:defRPr sz="3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1500"/>
            </a:lvl1pPr>
            <a:lvl2pPr marL="342900" indent="0">
              <a:buNone/>
              <a:defRPr sz="1350"/>
            </a:lvl2pPr>
            <a:lvl3pPr marL="685800" indent="0">
              <a:buNone/>
              <a:defRPr sz="1200"/>
            </a:lvl3pPr>
            <a:lvl4pPr marL="1028700" indent="0">
              <a:buNone/>
              <a:defRPr sz="1050"/>
            </a:lvl4pPr>
            <a:lvl5pPr marL="1371600" indent="0">
              <a:buNone/>
              <a:defRPr sz="1050"/>
            </a:lvl5pPr>
            <a:lvl6pPr marL="1714500" indent="0">
              <a:buNone/>
              <a:defRPr sz="1050"/>
            </a:lvl6pPr>
            <a:lvl7pPr marL="2057400" indent="0">
              <a:buNone/>
              <a:defRPr sz="1050"/>
            </a:lvl7pPr>
            <a:lvl8pPr marL="2400300" indent="0">
              <a:buNone/>
              <a:defRPr sz="1050"/>
            </a:lvl8pPr>
            <a:lvl9pPr marL="2743200" indent="0">
              <a:buNone/>
              <a:defRPr sz="10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B4CBECC-8424-2347-A1E1-F3A08C542A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4158660"/>
      </p:ext>
    </p:extLst>
  </p:cSld>
  <p:clrMapOvr>
    <a:masterClrMapping/>
  </p:clrMapOvr>
  <p:transition spd="slow">
    <p:randomBar dir="vert"/>
  </p:transition>
</p:sldLayout>
</file>

<file path=ppt/slideLayouts/slideLayout26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6"/>
            <a:ext cx="4038600" cy="4525963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6"/>
            <a:ext cx="4038600" cy="4525963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5381DB5-AB67-F54A-92C9-B4105A1FDDB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9234983"/>
      </p:ext>
    </p:extLst>
  </p:cSld>
  <p:clrMapOvr>
    <a:masterClrMapping/>
  </p:clrMapOvr>
  <p:transition spd="slow">
    <p:randomBar dir="vert"/>
  </p:transition>
</p:sldLayout>
</file>

<file path=ppt/slideLayouts/slideLayout26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35" y="1535113"/>
            <a:ext cx="4041775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35" y="2174875"/>
            <a:ext cx="4041775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65C41D7-291B-E543-BDD8-6DAA46E89E8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1032677"/>
      </p:ext>
    </p:extLst>
  </p:cSld>
  <p:clrMapOvr>
    <a:masterClrMapping/>
  </p:clrMapOvr>
  <p:transition spd="slow">
    <p:randomBar dir="vert"/>
  </p:transition>
</p:sldLayout>
</file>

<file path=ppt/slideLayouts/slideLayout26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773F38D-CC74-D84B-B139-93E376EC868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9365049"/>
      </p:ext>
    </p:extLst>
  </p:cSld>
  <p:clrMapOvr>
    <a:masterClrMapping/>
  </p:clrMapOvr>
  <p:transition spd="slow">
    <p:randomBar dir="vert"/>
  </p:transition>
</p:sldLayout>
</file>

<file path=ppt/slideLayouts/slideLayout26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1969450-2694-3649-9D3A-A160FACE426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4513177"/>
      </p:ext>
    </p:extLst>
  </p:cSld>
  <p:clrMapOvr>
    <a:masterClrMapping/>
  </p:clrMapOvr>
  <p:transition spd="slow">
    <p:randomBar dir="vert"/>
  </p:transition>
</p:sldLayout>
</file>

<file path=ppt/slideLayouts/slideLayout27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2" y="273050"/>
            <a:ext cx="3008313" cy="1162050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70"/>
            <a:ext cx="5111750" cy="5853113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2" y="1435103"/>
            <a:ext cx="3008313" cy="4691063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CDA12A-099D-CF4C-AD27-5C5EC60BBA6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2178514"/>
      </p:ext>
    </p:extLst>
  </p:cSld>
  <p:clrMapOvr>
    <a:masterClrMapping/>
  </p:clrMapOvr>
  <p:transition spd="slow">
    <p:randomBar dir="vert"/>
  </p:transition>
</p:sldLayout>
</file>

<file path=ppt/slideLayouts/slideLayout27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8536646-2332-2A43-A1B0-66DA142B37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800197"/>
      </p:ext>
    </p:extLst>
  </p:cSld>
  <p:clrMapOvr>
    <a:masterClrMapping/>
  </p:clrMapOvr>
  <p:transition spd="slow">
    <p:randomBar dir="vert"/>
  </p:transition>
</p:sldLayout>
</file>

<file path=ppt/slideLayouts/slideLayout27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1C7DDC6-8C16-4647-8F0B-15AF4E149A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3443322"/>
      </p:ext>
    </p:extLst>
  </p:cSld>
  <p:clrMapOvr>
    <a:masterClrMapping/>
  </p:clrMapOvr>
  <p:transition spd="slow">
    <p:randomBar dir="vert"/>
  </p:transition>
</p:sldLayout>
</file>

<file path=ppt/slideLayouts/slideLayout27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5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5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DB121E-40D1-5843-9361-521EF038700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0804337"/>
      </p:ext>
    </p:extLst>
  </p:cSld>
  <p:clrMapOvr>
    <a:masterClrMapping/>
  </p:clrMapOvr>
  <p:transition spd="slow">
    <p:randomBar dir="vert"/>
  </p:transition>
</p:sldLayout>
</file>

<file path=ppt/slideLayouts/slideLayout27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AEA7E7E-7239-9E42-A750-DE3649EC8CEE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2923238899"/>
      </p:ext>
    </p:extLst>
  </p:cSld>
  <p:clrMapOvr>
    <a:masterClrMapping/>
  </p:clrMapOvr>
  <p:transition/>
</p:sldLayout>
</file>

<file path=ppt/slideLayouts/slideLayout27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732F8D9-B50B-9B47-9C3B-00F4F9FB850A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2532303741"/>
      </p:ext>
    </p:extLst>
  </p:cSld>
  <p:clrMapOvr>
    <a:masterClrMapping/>
  </p:clrMapOvr>
  <p:transition/>
</p:sldLayout>
</file>

<file path=ppt/slideLayouts/slideLayout27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BA029C0-C3CB-5841-B6E8-A2A640D0C8E9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598705764"/>
      </p:ext>
    </p:extLst>
  </p:cSld>
  <p:clrMapOvr>
    <a:masterClrMapping/>
  </p:clrMapOvr>
  <p:transition/>
</p:sldLayout>
</file>

<file path=ppt/slideLayouts/slideLayout27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2610848-64B7-BA45-9CA8-4C26EE1CC7F2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447297568"/>
      </p:ext>
    </p:extLst>
  </p:cSld>
  <p:clrMapOvr>
    <a:masterClrMapping/>
  </p:clrMapOvr>
  <p:transition/>
</p:sldLayout>
</file>

<file path=ppt/slideLayouts/slideLayout27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BE068CA-C425-014E-9DBB-0597305D25C6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4284874342"/>
      </p:ext>
    </p:extLst>
  </p:cSld>
  <p:clrMapOvr>
    <a:masterClrMapping/>
  </p:clrMapOvr>
  <p:transition/>
</p:sldLayout>
</file>

<file path=ppt/slideLayouts/slideLayout27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6A3966A-9528-8942-8DDD-AB5B0D8B27CA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400066527"/>
      </p:ext>
    </p:extLst>
  </p:cSld>
  <p:clrMapOvr>
    <a:masterClrMapping/>
  </p:clrMapOvr>
  <p:transition/>
</p:sldLayout>
</file>

<file path=ppt/slideLayouts/slideLayout28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D3BF60E-3058-B74C-AA4A-F871FEF15861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1101448510"/>
      </p:ext>
    </p:extLst>
  </p:cSld>
  <p:clrMapOvr>
    <a:masterClrMapping/>
  </p:clrMapOvr>
  <p:transition/>
</p:sldLayout>
</file>

<file path=ppt/slideLayouts/slideLayout28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F83F8C0-B1D2-1B48-B4B7-F72775E176FF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31886456"/>
      </p:ext>
    </p:extLst>
  </p:cSld>
  <p:clrMapOvr>
    <a:masterClrMapping/>
  </p:clrMapOvr>
  <p:transition/>
</p:sldLayout>
</file>

<file path=ppt/slideLayouts/slideLayout28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962FBDF-3ECC-2A49-B822-AC3727DFBB3D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2132967129"/>
      </p:ext>
    </p:extLst>
  </p:cSld>
  <p:clrMapOvr>
    <a:masterClrMapping/>
  </p:clrMapOvr>
  <p:transition/>
</p:sldLayout>
</file>

<file path=ppt/slideLayouts/slideLayout28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B2F5C52-3879-C74C-90E5-BB2497623959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2800829435"/>
      </p:ext>
    </p:extLst>
  </p:cSld>
  <p:clrMapOvr>
    <a:masterClrMapping/>
  </p:clrMapOvr>
  <p:transition/>
</p:sldLayout>
</file>

<file path=ppt/slideLayouts/slideLayout28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55EE453-B557-1147-929F-E552737BC6DE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704469505"/>
      </p:ext>
    </p:extLst>
  </p:cSld>
  <p:clrMapOvr>
    <a:masterClrMapping/>
  </p:clrMapOvr>
  <p:transition/>
</p:sldLayout>
</file>

<file path=ppt/slideLayouts/slideLayout285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685800" y="609600"/>
            <a:ext cx="7772400" cy="54864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858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5532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fld id="{FEB95D57-C956-DE4B-8D42-B766007FEDF4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2948133603"/>
      </p:ext>
    </p:extLst>
  </p:cSld>
  <p:clrMapOvr>
    <a:masterClrMapping/>
  </p:clrMapOvr>
  <p:transition/>
</p:sldLayout>
</file>

<file path=ppt/slideLayouts/slideLayout28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981200"/>
            <a:ext cx="3810000" cy="1981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4114800"/>
            <a:ext cx="3810000" cy="1981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>
          <a:xfrm>
            <a:off x="6858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65532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fld id="{D2865287-F4B2-D841-BAE9-671873EA51FD}" type="slidenum">
              <a:rPr lang="en-US">
                <a:solidFill>
                  <a:srgbClr val="000000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2529721445"/>
      </p:ext>
    </p:extLst>
  </p:cSld>
  <p:clrMapOvr>
    <a:masterClrMapping/>
  </p:clrMapOvr>
  <p:transition/>
</p:sldLayout>
</file>

<file path=ppt/slideLayouts/slideLayout28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A4C9F051-6D51-2B4D-AA23-36EB96395ACB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D991C2BD-D754-4444-88FC-28CE228F2C24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0702780"/>
      </p:ext>
    </p:extLst>
  </p:cSld>
  <p:clrMapOvr>
    <a:masterClrMapping/>
  </p:clrMapOvr>
</p:sldLayout>
</file>

<file path=ppt/slideLayouts/slideLayout28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7050DC8D-A9C3-014B-95C9-3A307D27B240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6658AF67-446D-B845-99E9-1ABC799F4385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6341256"/>
      </p:ext>
    </p:extLst>
  </p:cSld>
  <p:clrMapOvr>
    <a:masterClrMapping/>
  </p:clrMapOvr>
</p:sldLayout>
</file>

<file path=ppt/slideLayouts/slideLayout28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B3AAEA63-267B-C54A-A73D-B39F55F8FB4F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DCDA4C7A-0BE1-A549-A5E8-C1C091B2DA93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9413067"/>
      </p:ext>
    </p:extLst>
  </p:cSld>
  <p:clrMapOvr>
    <a:masterClrMapping/>
  </p:clrMapOvr>
</p:sldLayout>
</file>

<file path=ppt/slideLayouts/slideLayout29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0A351481-07A8-FD4C-B0D0-325F2B188526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D256D42F-EEBE-F84A-A5C9-27BCC3E2892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9670743"/>
      </p:ext>
    </p:extLst>
  </p:cSld>
  <p:clrMapOvr>
    <a:masterClrMapping/>
  </p:clrMapOvr>
</p:sldLayout>
</file>

<file path=ppt/slideLayouts/slideLayout29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30C8F351-1B50-2144-97DD-84E0E5361C4E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957A767C-A040-734F-A110-9A9D9EC5A330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7431865"/>
      </p:ext>
    </p:extLst>
  </p:cSld>
  <p:clrMapOvr>
    <a:masterClrMapping/>
  </p:clrMapOvr>
</p:sldLayout>
</file>

<file path=ppt/slideLayouts/slideLayout29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AFF2BD4D-FA1B-AE4C-8C8B-0F2C6207802F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067AB3C2-1205-C442-873B-925121A58A1A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4908420"/>
      </p:ext>
    </p:extLst>
  </p:cSld>
  <p:clrMapOvr>
    <a:masterClrMapping/>
  </p:clrMapOvr>
</p:sldLayout>
</file>

<file path=ppt/slideLayouts/slideLayout29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FC4C67F7-50E1-6149-A5AB-3DC5688F0642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B3296F2D-2894-ED4D-9C31-53117401D078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5573180"/>
      </p:ext>
    </p:extLst>
  </p:cSld>
  <p:clrMapOvr>
    <a:masterClrMapping/>
  </p:clrMapOvr>
</p:sldLayout>
</file>

<file path=ppt/slideLayouts/slideLayout29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447B8C21-761E-7044-A8BE-FE6EAB56F1CC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3AFB7509-2288-3B40-844A-8263D67088F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330674"/>
      </p:ext>
    </p:extLst>
  </p:cSld>
  <p:clrMapOvr>
    <a:masterClrMapping/>
  </p:clrMapOvr>
</p:sldLayout>
</file>

<file path=ppt/slideLayouts/slideLayout29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6D6095CB-8566-FA47-84DB-101D4C4E9C81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737A12CD-D54F-1D4A-9BAC-CA471DC96814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6720263"/>
      </p:ext>
    </p:extLst>
  </p:cSld>
  <p:clrMapOvr>
    <a:masterClrMapping/>
  </p:clrMapOvr>
</p:sldLayout>
</file>

<file path=ppt/slideLayouts/slideLayout29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B314CA74-CF2C-7347-A257-87382A9BCE8E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ADEDA883-7B21-B74A-88F5-158A5BBE931D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7960622"/>
      </p:ext>
    </p:extLst>
  </p:cSld>
  <p:clrMapOvr>
    <a:masterClrMapping/>
  </p:clrMapOvr>
</p:sldLayout>
</file>

<file path=ppt/slideLayouts/slideLayout29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C99868C6-0265-AB4C-95F3-45D8BA17CAC2}" type="datetimeFigureOut">
              <a:rPr lang="en-US"/>
              <a:pPr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solidFill>
                  <a:prstClr val="black">
                    <a:tint val="75000"/>
                  </a:prstClr>
                </a:solidFill>
                <a:latin typeface="Arial" pitchFamily="34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charset="0"/>
              </a:defRPr>
            </a:lvl1pPr>
          </a:lstStyle>
          <a:p>
            <a:fld id="{F3EED35F-C683-F44E-97E6-F08DC00BEF4A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3011627"/>
      </p:ext>
    </p:extLst>
  </p:cSld>
  <p:clrMapOvr>
    <a:masterClrMapping/>
  </p:clrMapOvr>
</p:sldLayout>
</file>

<file path=ppt/slideLayouts/slideLayout29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3470307664"/>
      </p:ext>
    </p:extLst>
  </p:cSld>
  <p:clrMapOvr>
    <a:masterClrMapping/>
  </p:clrMapOvr>
  <p:transition/>
</p:sldLayout>
</file>

<file path=ppt/slideLayouts/slideLayout29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661141341"/>
      </p:ext>
    </p:extLst>
  </p:cSld>
  <p:clrMapOvr>
    <a:masterClrMapping/>
  </p:clrMapOvr>
  <p:transition/>
</p:sldLayout>
</file>

<file path=ppt/slideLayouts/slideLayout30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66928657"/>
      </p:ext>
    </p:extLst>
  </p:cSld>
  <p:clrMapOvr>
    <a:masterClrMapping/>
  </p:clrMapOvr>
  <p:transition/>
</p:sldLayout>
</file>

<file path=ppt/slideLayouts/slideLayout30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01638" y="5973763"/>
            <a:ext cx="4094162" cy="7508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5973763"/>
            <a:ext cx="4094163" cy="7508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32459751"/>
      </p:ext>
    </p:extLst>
  </p:cSld>
  <p:clrMapOvr>
    <a:masterClrMapping/>
  </p:clrMapOvr>
  <p:transition/>
</p:sldLayout>
</file>

<file path=ppt/slideLayouts/slideLayout30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601817113"/>
      </p:ext>
    </p:extLst>
  </p:cSld>
  <p:clrMapOvr>
    <a:masterClrMapping/>
  </p:clrMapOvr>
  <p:transition/>
</p:sldLayout>
</file>

<file path=ppt/slideLayouts/slideLayout30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4025616807"/>
      </p:ext>
    </p:extLst>
  </p:cSld>
  <p:clrMapOvr>
    <a:masterClrMapping/>
  </p:clrMapOvr>
  <p:transition/>
</p:sldLayout>
</file>

<file path=ppt/slideLayouts/slideLayout30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60337400"/>
      </p:ext>
    </p:extLst>
  </p:cSld>
  <p:clrMapOvr>
    <a:masterClrMapping/>
  </p:clrMapOvr>
  <p:transition/>
</p:sldLayout>
</file>

<file path=ppt/slideLayouts/slideLayout30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998942849"/>
      </p:ext>
    </p:extLst>
  </p:cSld>
  <p:clrMapOvr>
    <a:masterClrMapping/>
  </p:clrMapOvr>
  <p:transition/>
</p:sldLayout>
</file>

<file path=ppt/slideLayouts/slideLayout30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276202428"/>
      </p:ext>
    </p:extLst>
  </p:cSld>
  <p:clrMapOvr>
    <a:masterClrMapping/>
  </p:clrMapOvr>
  <p:transition/>
</p:sldLayout>
</file>

<file path=ppt/slideLayouts/slideLayout30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310759786"/>
      </p:ext>
    </p:extLst>
  </p:cSld>
  <p:clrMapOvr>
    <a:masterClrMapping/>
  </p:clrMapOvr>
  <p:transition/>
</p:sldLayout>
</file>

<file path=ppt/slideLayouts/slideLayout30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57975" y="231775"/>
            <a:ext cx="2084388" cy="649287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01638" y="231775"/>
            <a:ext cx="6103937" cy="649287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598599932"/>
      </p:ext>
    </p:extLst>
  </p:cSld>
  <p:clrMapOvr>
    <a:masterClrMapping/>
  </p:clrMapOvr>
  <p:transition/>
</p:sldLayout>
</file>

<file path=ppt/slideLayouts/slideLayout309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01638" y="231775"/>
            <a:ext cx="8340725" cy="9826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01638" y="5973763"/>
            <a:ext cx="4094162" cy="75088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5973763"/>
            <a:ext cx="4094163" cy="75088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502776344"/>
      </p:ext>
    </p:extLst>
  </p:cSld>
  <p:clrMapOvr>
    <a:masterClrMapping/>
  </p:clrMapOvr>
  <p:transition/>
</p:sldLayout>
</file>

<file path=ppt/slideLayouts/slideLayout3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eaLnBrk="1" fontAlgn="auto" hangingPunct="1">
              <a:spcBef>
                <a:spcPts val="0"/>
              </a:spcBef>
              <a:spcAft>
                <a:spcPts val="0"/>
              </a:spcAft>
              <a:defRPr>
                <a:latin typeface="Arial" pitchFamily="34" charset="0"/>
                <a:ea typeface="ＭＳ Ｐゴシック" pitchFamily="34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eaLnBrk="1" fontAlgn="auto" hangingPunct="1">
              <a:spcBef>
                <a:spcPts val="0"/>
              </a:spcBef>
              <a:spcAft>
                <a:spcPts val="0"/>
              </a:spcAft>
              <a:defRPr>
                <a:latin typeface="Arial" pitchFamily="34" charset="0"/>
                <a:ea typeface="ＭＳ Ｐゴシック" pitchFamily="34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eaLnBrk="1" hangingPunct="1">
              <a:defRPr/>
            </a:lvl1pPr>
          </a:lstStyle>
          <a:p>
            <a:pPr>
              <a:defRPr/>
            </a:pPr>
            <a:fld id="{704C994A-F728-9C46-93F7-E7F6BB4B5E1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7107870"/>
      </p:ext>
    </p:extLst>
  </p:cSld>
  <p:clrMapOvr>
    <a:masterClrMapping/>
  </p:clrMapOvr>
  <p:transition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1.xml"/><Relationship Id="rId3" Type="http://schemas.openxmlformats.org/officeDocument/2006/relationships/slideLayout" Target="../slideLayouts/slideLayout26.xml"/><Relationship Id="rId7" Type="http://schemas.openxmlformats.org/officeDocument/2006/relationships/slideLayout" Target="../slideLayouts/slideLayout30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5.xml"/><Relationship Id="rId1" Type="http://schemas.openxmlformats.org/officeDocument/2006/relationships/slideLayout" Target="../slideLayouts/slideLayout24.xml"/><Relationship Id="rId6" Type="http://schemas.openxmlformats.org/officeDocument/2006/relationships/slideLayout" Target="../slideLayouts/slideLayout29.xml"/><Relationship Id="rId11" Type="http://schemas.openxmlformats.org/officeDocument/2006/relationships/slideLayout" Target="../slideLayouts/slideLayout34.xml"/><Relationship Id="rId5" Type="http://schemas.openxmlformats.org/officeDocument/2006/relationships/slideLayout" Target="../slideLayouts/slideLayout28.xml"/><Relationship Id="rId10" Type="http://schemas.openxmlformats.org/officeDocument/2006/relationships/slideLayout" Target="../slideLayouts/slideLayout33.xml"/><Relationship Id="rId4" Type="http://schemas.openxmlformats.org/officeDocument/2006/relationships/slideLayout" Target="../slideLayouts/slideLayout27.xml"/><Relationship Id="rId9" Type="http://schemas.openxmlformats.org/officeDocument/2006/relationships/slideLayout" Target="../slideLayouts/slideLayout32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2.xml"/><Relationship Id="rId13" Type="http://schemas.openxmlformats.org/officeDocument/2006/relationships/image" Target="../media/image1.tiff"/><Relationship Id="rId3" Type="http://schemas.openxmlformats.org/officeDocument/2006/relationships/slideLayout" Target="../slideLayouts/slideLayout37.xml"/><Relationship Id="rId7" Type="http://schemas.openxmlformats.org/officeDocument/2006/relationships/slideLayout" Target="../slideLayouts/slideLayout41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6.xml"/><Relationship Id="rId1" Type="http://schemas.openxmlformats.org/officeDocument/2006/relationships/slideLayout" Target="../slideLayouts/slideLayout35.xml"/><Relationship Id="rId6" Type="http://schemas.openxmlformats.org/officeDocument/2006/relationships/slideLayout" Target="../slideLayouts/slideLayout40.xml"/><Relationship Id="rId11" Type="http://schemas.openxmlformats.org/officeDocument/2006/relationships/slideLayout" Target="../slideLayouts/slideLayout45.xml"/><Relationship Id="rId5" Type="http://schemas.openxmlformats.org/officeDocument/2006/relationships/slideLayout" Target="../slideLayouts/slideLayout39.xml"/><Relationship Id="rId10" Type="http://schemas.openxmlformats.org/officeDocument/2006/relationships/slideLayout" Target="../slideLayouts/slideLayout44.xml"/><Relationship Id="rId4" Type="http://schemas.openxmlformats.org/officeDocument/2006/relationships/slideLayout" Target="../slideLayouts/slideLayout38.xml"/><Relationship Id="rId9" Type="http://schemas.openxmlformats.org/officeDocument/2006/relationships/slideLayout" Target="../slideLayouts/slideLayout43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3.xml"/><Relationship Id="rId3" Type="http://schemas.openxmlformats.org/officeDocument/2006/relationships/slideLayout" Target="../slideLayouts/slideLayout48.xml"/><Relationship Id="rId7" Type="http://schemas.openxmlformats.org/officeDocument/2006/relationships/slideLayout" Target="../slideLayouts/slideLayout52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47.xml"/><Relationship Id="rId1" Type="http://schemas.openxmlformats.org/officeDocument/2006/relationships/slideLayout" Target="../slideLayouts/slideLayout46.xml"/><Relationship Id="rId6" Type="http://schemas.openxmlformats.org/officeDocument/2006/relationships/slideLayout" Target="../slideLayouts/slideLayout51.xml"/><Relationship Id="rId11" Type="http://schemas.openxmlformats.org/officeDocument/2006/relationships/slideLayout" Target="../slideLayouts/slideLayout56.xml"/><Relationship Id="rId5" Type="http://schemas.openxmlformats.org/officeDocument/2006/relationships/slideLayout" Target="../slideLayouts/slideLayout50.xml"/><Relationship Id="rId10" Type="http://schemas.openxmlformats.org/officeDocument/2006/relationships/slideLayout" Target="../slideLayouts/slideLayout55.xml"/><Relationship Id="rId4" Type="http://schemas.openxmlformats.org/officeDocument/2006/relationships/slideLayout" Target="../slideLayouts/slideLayout49.xml"/><Relationship Id="rId9" Type="http://schemas.openxmlformats.org/officeDocument/2006/relationships/slideLayout" Target="../slideLayouts/slideLayout54.xml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64.xml"/><Relationship Id="rId3" Type="http://schemas.openxmlformats.org/officeDocument/2006/relationships/slideLayout" Target="../slideLayouts/slideLayout59.xml"/><Relationship Id="rId7" Type="http://schemas.openxmlformats.org/officeDocument/2006/relationships/slideLayout" Target="../slideLayouts/slideLayout63.xml"/><Relationship Id="rId12" Type="http://schemas.openxmlformats.org/officeDocument/2006/relationships/theme" Target="../theme/theme6.xml"/><Relationship Id="rId2" Type="http://schemas.openxmlformats.org/officeDocument/2006/relationships/slideLayout" Target="../slideLayouts/slideLayout58.xml"/><Relationship Id="rId1" Type="http://schemas.openxmlformats.org/officeDocument/2006/relationships/slideLayout" Target="../slideLayouts/slideLayout57.xml"/><Relationship Id="rId6" Type="http://schemas.openxmlformats.org/officeDocument/2006/relationships/slideLayout" Target="../slideLayouts/slideLayout62.xml"/><Relationship Id="rId11" Type="http://schemas.openxmlformats.org/officeDocument/2006/relationships/slideLayout" Target="../slideLayouts/slideLayout67.xml"/><Relationship Id="rId5" Type="http://schemas.openxmlformats.org/officeDocument/2006/relationships/slideLayout" Target="../slideLayouts/slideLayout61.xml"/><Relationship Id="rId10" Type="http://schemas.openxmlformats.org/officeDocument/2006/relationships/slideLayout" Target="../slideLayouts/slideLayout66.xml"/><Relationship Id="rId4" Type="http://schemas.openxmlformats.org/officeDocument/2006/relationships/slideLayout" Target="../slideLayouts/slideLayout60.xml"/><Relationship Id="rId9" Type="http://schemas.openxmlformats.org/officeDocument/2006/relationships/slideLayout" Target="../slideLayouts/slideLayout65.xml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75.xml"/><Relationship Id="rId13" Type="http://schemas.openxmlformats.org/officeDocument/2006/relationships/theme" Target="../theme/theme7.xml"/><Relationship Id="rId3" Type="http://schemas.openxmlformats.org/officeDocument/2006/relationships/slideLayout" Target="../slideLayouts/slideLayout70.xml"/><Relationship Id="rId7" Type="http://schemas.openxmlformats.org/officeDocument/2006/relationships/slideLayout" Target="../slideLayouts/slideLayout74.xml"/><Relationship Id="rId12" Type="http://schemas.openxmlformats.org/officeDocument/2006/relationships/slideLayout" Target="../slideLayouts/slideLayout79.xml"/><Relationship Id="rId2" Type="http://schemas.openxmlformats.org/officeDocument/2006/relationships/slideLayout" Target="../slideLayouts/slideLayout69.xml"/><Relationship Id="rId1" Type="http://schemas.openxmlformats.org/officeDocument/2006/relationships/slideLayout" Target="../slideLayouts/slideLayout68.xml"/><Relationship Id="rId6" Type="http://schemas.openxmlformats.org/officeDocument/2006/relationships/slideLayout" Target="../slideLayouts/slideLayout73.xml"/><Relationship Id="rId11" Type="http://schemas.openxmlformats.org/officeDocument/2006/relationships/slideLayout" Target="../slideLayouts/slideLayout78.xml"/><Relationship Id="rId5" Type="http://schemas.openxmlformats.org/officeDocument/2006/relationships/slideLayout" Target="../slideLayouts/slideLayout72.xml"/><Relationship Id="rId10" Type="http://schemas.openxmlformats.org/officeDocument/2006/relationships/slideLayout" Target="../slideLayouts/slideLayout77.xml"/><Relationship Id="rId4" Type="http://schemas.openxmlformats.org/officeDocument/2006/relationships/slideLayout" Target="../slideLayouts/slideLayout71.xml"/><Relationship Id="rId9" Type="http://schemas.openxmlformats.org/officeDocument/2006/relationships/slideLayout" Target="../slideLayouts/slideLayout76.xml"/></Relationships>
</file>

<file path=ppt/slideMasters/_rels/slideMaster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7.xml"/><Relationship Id="rId3" Type="http://schemas.openxmlformats.org/officeDocument/2006/relationships/slideLayout" Target="../slideLayouts/slideLayout82.xml"/><Relationship Id="rId7" Type="http://schemas.openxmlformats.org/officeDocument/2006/relationships/slideLayout" Target="../slideLayouts/slideLayout86.xml"/><Relationship Id="rId12" Type="http://schemas.openxmlformats.org/officeDocument/2006/relationships/theme" Target="../theme/theme8.xml"/><Relationship Id="rId2" Type="http://schemas.openxmlformats.org/officeDocument/2006/relationships/slideLayout" Target="../slideLayouts/slideLayout81.xml"/><Relationship Id="rId1" Type="http://schemas.openxmlformats.org/officeDocument/2006/relationships/slideLayout" Target="../slideLayouts/slideLayout80.xml"/><Relationship Id="rId6" Type="http://schemas.openxmlformats.org/officeDocument/2006/relationships/slideLayout" Target="../slideLayouts/slideLayout85.xml"/><Relationship Id="rId11" Type="http://schemas.openxmlformats.org/officeDocument/2006/relationships/slideLayout" Target="../slideLayouts/slideLayout90.xml"/><Relationship Id="rId5" Type="http://schemas.openxmlformats.org/officeDocument/2006/relationships/slideLayout" Target="../slideLayouts/slideLayout84.xml"/><Relationship Id="rId10" Type="http://schemas.openxmlformats.org/officeDocument/2006/relationships/slideLayout" Target="../slideLayouts/slideLayout89.xml"/><Relationship Id="rId4" Type="http://schemas.openxmlformats.org/officeDocument/2006/relationships/slideLayout" Target="../slideLayouts/slideLayout83.xml"/><Relationship Id="rId9" Type="http://schemas.openxmlformats.org/officeDocument/2006/relationships/slideLayout" Target="../slideLayouts/slideLayout88.xml"/></Relationships>
</file>

<file path=ppt/slideMasters/_rels/slideMaster9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98.xml"/><Relationship Id="rId13" Type="http://schemas.openxmlformats.org/officeDocument/2006/relationships/image" Target="../media/image2.png"/><Relationship Id="rId3" Type="http://schemas.openxmlformats.org/officeDocument/2006/relationships/slideLayout" Target="../slideLayouts/slideLayout93.xml"/><Relationship Id="rId7" Type="http://schemas.openxmlformats.org/officeDocument/2006/relationships/slideLayout" Target="../slideLayouts/slideLayout97.xml"/><Relationship Id="rId12" Type="http://schemas.openxmlformats.org/officeDocument/2006/relationships/theme" Target="../theme/theme9.xml"/><Relationship Id="rId2" Type="http://schemas.openxmlformats.org/officeDocument/2006/relationships/slideLayout" Target="../slideLayouts/slideLayout92.xml"/><Relationship Id="rId1" Type="http://schemas.openxmlformats.org/officeDocument/2006/relationships/slideLayout" Target="../slideLayouts/slideLayout91.xml"/><Relationship Id="rId6" Type="http://schemas.openxmlformats.org/officeDocument/2006/relationships/slideLayout" Target="../slideLayouts/slideLayout96.xml"/><Relationship Id="rId11" Type="http://schemas.openxmlformats.org/officeDocument/2006/relationships/slideLayout" Target="../slideLayouts/slideLayout101.xml"/><Relationship Id="rId5" Type="http://schemas.openxmlformats.org/officeDocument/2006/relationships/slideLayout" Target="../slideLayouts/slideLayout95.xml"/><Relationship Id="rId15" Type="http://schemas.openxmlformats.org/officeDocument/2006/relationships/image" Target="../media/image4.png"/><Relationship Id="rId10" Type="http://schemas.openxmlformats.org/officeDocument/2006/relationships/slideLayout" Target="../slideLayouts/slideLayout100.xml"/><Relationship Id="rId4" Type="http://schemas.openxmlformats.org/officeDocument/2006/relationships/slideLayout" Target="../slideLayouts/slideLayout94.xml"/><Relationship Id="rId9" Type="http://schemas.openxmlformats.org/officeDocument/2006/relationships/slideLayout" Target="../slideLayouts/slideLayout99.xml"/><Relationship Id="rId14" Type="http://schemas.openxmlformats.org/officeDocument/2006/relationships/image" Target="../media/image3.png"/></Relationships>
</file>

<file path=ppt/slideMasters/_rels/slideMaster10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09.xml"/><Relationship Id="rId13" Type="http://schemas.openxmlformats.org/officeDocument/2006/relationships/slideLayout" Target="../slideLayouts/slideLayout114.xml"/><Relationship Id="rId3" Type="http://schemas.openxmlformats.org/officeDocument/2006/relationships/slideLayout" Target="../slideLayouts/slideLayout104.xml"/><Relationship Id="rId7" Type="http://schemas.openxmlformats.org/officeDocument/2006/relationships/slideLayout" Target="../slideLayouts/slideLayout108.xml"/><Relationship Id="rId12" Type="http://schemas.openxmlformats.org/officeDocument/2006/relationships/slideLayout" Target="../slideLayouts/slideLayout113.xml"/><Relationship Id="rId2" Type="http://schemas.openxmlformats.org/officeDocument/2006/relationships/slideLayout" Target="../slideLayouts/slideLayout103.xml"/><Relationship Id="rId1" Type="http://schemas.openxmlformats.org/officeDocument/2006/relationships/slideLayout" Target="../slideLayouts/slideLayout102.xml"/><Relationship Id="rId6" Type="http://schemas.openxmlformats.org/officeDocument/2006/relationships/slideLayout" Target="../slideLayouts/slideLayout107.xml"/><Relationship Id="rId11" Type="http://schemas.openxmlformats.org/officeDocument/2006/relationships/slideLayout" Target="../slideLayouts/slideLayout112.xml"/><Relationship Id="rId5" Type="http://schemas.openxmlformats.org/officeDocument/2006/relationships/slideLayout" Target="../slideLayouts/slideLayout106.xml"/><Relationship Id="rId10" Type="http://schemas.openxmlformats.org/officeDocument/2006/relationships/slideLayout" Target="../slideLayouts/slideLayout111.xml"/><Relationship Id="rId4" Type="http://schemas.openxmlformats.org/officeDocument/2006/relationships/slideLayout" Target="../slideLayouts/slideLayout105.xml"/><Relationship Id="rId9" Type="http://schemas.openxmlformats.org/officeDocument/2006/relationships/slideLayout" Target="../slideLayouts/slideLayout110.xml"/><Relationship Id="rId14" Type="http://schemas.openxmlformats.org/officeDocument/2006/relationships/theme" Target="../theme/theme10.xml"/></Relationships>
</file>

<file path=ppt/slideMasters/_rels/slideMaster1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22.xml"/><Relationship Id="rId13" Type="http://schemas.openxmlformats.org/officeDocument/2006/relationships/image" Target="../media/image7.emf"/><Relationship Id="rId3" Type="http://schemas.openxmlformats.org/officeDocument/2006/relationships/slideLayout" Target="../slideLayouts/slideLayout117.xml"/><Relationship Id="rId7" Type="http://schemas.openxmlformats.org/officeDocument/2006/relationships/slideLayout" Target="../slideLayouts/slideLayout121.xml"/><Relationship Id="rId12" Type="http://schemas.openxmlformats.org/officeDocument/2006/relationships/theme" Target="../theme/theme11.xml"/><Relationship Id="rId2" Type="http://schemas.openxmlformats.org/officeDocument/2006/relationships/slideLayout" Target="../slideLayouts/slideLayout116.xml"/><Relationship Id="rId1" Type="http://schemas.openxmlformats.org/officeDocument/2006/relationships/slideLayout" Target="../slideLayouts/slideLayout115.xml"/><Relationship Id="rId6" Type="http://schemas.openxmlformats.org/officeDocument/2006/relationships/slideLayout" Target="../slideLayouts/slideLayout120.xml"/><Relationship Id="rId11" Type="http://schemas.openxmlformats.org/officeDocument/2006/relationships/slideLayout" Target="../slideLayouts/slideLayout125.xml"/><Relationship Id="rId5" Type="http://schemas.openxmlformats.org/officeDocument/2006/relationships/slideLayout" Target="../slideLayouts/slideLayout119.xml"/><Relationship Id="rId10" Type="http://schemas.openxmlformats.org/officeDocument/2006/relationships/slideLayout" Target="../slideLayouts/slideLayout124.xml"/><Relationship Id="rId4" Type="http://schemas.openxmlformats.org/officeDocument/2006/relationships/slideLayout" Target="../slideLayouts/slideLayout118.xml"/><Relationship Id="rId9" Type="http://schemas.openxmlformats.org/officeDocument/2006/relationships/slideLayout" Target="../slideLayouts/slideLayout123.xml"/></Relationships>
</file>

<file path=ppt/slideMasters/_rels/slideMaster1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3.xml"/><Relationship Id="rId13" Type="http://schemas.openxmlformats.org/officeDocument/2006/relationships/theme" Target="../theme/theme12.xml"/><Relationship Id="rId3" Type="http://schemas.openxmlformats.org/officeDocument/2006/relationships/slideLayout" Target="../slideLayouts/slideLayout128.xml"/><Relationship Id="rId7" Type="http://schemas.openxmlformats.org/officeDocument/2006/relationships/slideLayout" Target="../slideLayouts/slideLayout132.xml"/><Relationship Id="rId12" Type="http://schemas.openxmlformats.org/officeDocument/2006/relationships/slideLayout" Target="../slideLayouts/slideLayout137.xml"/><Relationship Id="rId2" Type="http://schemas.openxmlformats.org/officeDocument/2006/relationships/slideLayout" Target="../slideLayouts/slideLayout127.xml"/><Relationship Id="rId1" Type="http://schemas.openxmlformats.org/officeDocument/2006/relationships/slideLayout" Target="../slideLayouts/slideLayout126.xml"/><Relationship Id="rId6" Type="http://schemas.openxmlformats.org/officeDocument/2006/relationships/slideLayout" Target="../slideLayouts/slideLayout131.xml"/><Relationship Id="rId11" Type="http://schemas.openxmlformats.org/officeDocument/2006/relationships/slideLayout" Target="../slideLayouts/slideLayout136.xml"/><Relationship Id="rId5" Type="http://schemas.openxmlformats.org/officeDocument/2006/relationships/slideLayout" Target="../slideLayouts/slideLayout130.xml"/><Relationship Id="rId10" Type="http://schemas.openxmlformats.org/officeDocument/2006/relationships/slideLayout" Target="../slideLayouts/slideLayout135.xml"/><Relationship Id="rId4" Type="http://schemas.openxmlformats.org/officeDocument/2006/relationships/slideLayout" Target="../slideLayouts/slideLayout129.xml"/><Relationship Id="rId9" Type="http://schemas.openxmlformats.org/officeDocument/2006/relationships/slideLayout" Target="../slideLayouts/slideLayout134.xml"/></Relationships>
</file>

<file path=ppt/slideMasters/_rels/slideMaster13.xml.rels><?xml version="1.0" encoding="UTF-8" standalone="yes"?>
<Relationships xmlns="http://schemas.openxmlformats.org/package/2006/relationships"><Relationship Id="rId3" Type="http://schemas.openxmlformats.org/officeDocument/2006/relationships/theme" Target="../theme/theme13.xml"/><Relationship Id="rId2" Type="http://schemas.openxmlformats.org/officeDocument/2006/relationships/slideLayout" Target="../slideLayouts/slideLayout139.xml"/><Relationship Id="rId1" Type="http://schemas.openxmlformats.org/officeDocument/2006/relationships/slideLayout" Target="../slideLayouts/slideLayout138.xml"/></Relationships>
</file>

<file path=ppt/slideMasters/_rels/slideMaster14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152.xml"/><Relationship Id="rId18" Type="http://schemas.openxmlformats.org/officeDocument/2006/relationships/slideLayout" Target="../slideLayouts/slideLayout157.xml"/><Relationship Id="rId26" Type="http://schemas.openxmlformats.org/officeDocument/2006/relationships/slideLayout" Target="../slideLayouts/slideLayout165.xml"/><Relationship Id="rId39" Type="http://schemas.openxmlformats.org/officeDocument/2006/relationships/slideLayout" Target="../slideLayouts/slideLayout178.xml"/><Relationship Id="rId21" Type="http://schemas.openxmlformats.org/officeDocument/2006/relationships/slideLayout" Target="../slideLayouts/slideLayout160.xml"/><Relationship Id="rId34" Type="http://schemas.openxmlformats.org/officeDocument/2006/relationships/slideLayout" Target="../slideLayouts/slideLayout173.xml"/><Relationship Id="rId7" Type="http://schemas.openxmlformats.org/officeDocument/2006/relationships/slideLayout" Target="../slideLayouts/slideLayout146.xml"/><Relationship Id="rId12" Type="http://schemas.openxmlformats.org/officeDocument/2006/relationships/slideLayout" Target="../slideLayouts/slideLayout151.xml"/><Relationship Id="rId17" Type="http://schemas.openxmlformats.org/officeDocument/2006/relationships/slideLayout" Target="../slideLayouts/slideLayout156.xml"/><Relationship Id="rId25" Type="http://schemas.openxmlformats.org/officeDocument/2006/relationships/slideLayout" Target="../slideLayouts/slideLayout164.xml"/><Relationship Id="rId33" Type="http://schemas.openxmlformats.org/officeDocument/2006/relationships/slideLayout" Target="../slideLayouts/slideLayout172.xml"/><Relationship Id="rId38" Type="http://schemas.openxmlformats.org/officeDocument/2006/relationships/slideLayout" Target="../slideLayouts/slideLayout177.xml"/><Relationship Id="rId2" Type="http://schemas.openxmlformats.org/officeDocument/2006/relationships/slideLayout" Target="../slideLayouts/slideLayout141.xml"/><Relationship Id="rId16" Type="http://schemas.openxmlformats.org/officeDocument/2006/relationships/slideLayout" Target="../slideLayouts/slideLayout155.xml"/><Relationship Id="rId20" Type="http://schemas.openxmlformats.org/officeDocument/2006/relationships/slideLayout" Target="../slideLayouts/slideLayout159.xml"/><Relationship Id="rId29" Type="http://schemas.openxmlformats.org/officeDocument/2006/relationships/slideLayout" Target="../slideLayouts/slideLayout168.xml"/><Relationship Id="rId1" Type="http://schemas.openxmlformats.org/officeDocument/2006/relationships/slideLayout" Target="../slideLayouts/slideLayout140.xml"/><Relationship Id="rId6" Type="http://schemas.openxmlformats.org/officeDocument/2006/relationships/slideLayout" Target="../slideLayouts/slideLayout145.xml"/><Relationship Id="rId11" Type="http://schemas.openxmlformats.org/officeDocument/2006/relationships/slideLayout" Target="../slideLayouts/slideLayout150.xml"/><Relationship Id="rId24" Type="http://schemas.openxmlformats.org/officeDocument/2006/relationships/slideLayout" Target="../slideLayouts/slideLayout163.xml"/><Relationship Id="rId32" Type="http://schemas.openxmlformats.org/officeDocument/2006/relationships/slideLayout" Target="../slideLayouts/slideLayout171.xml"/><Relationship Id="rId37" Type="http://schemas.openxmlformats.org/officeDocument/2006/relationships/slideLayout" Target="../slideLayouts/slideLayout176.xml"/><Relationship Id="rId40" Type="http://schemas.openxmlformats.org/officeDocument/2006/relationships/theme" Target="../theme/theme14.xml"/><Relationship Id="rId5" Type="http://schemas.openxmlformats.org/officeDocument/2006/relationships/slideLayout" Target="../slideLayouts/slideLayout144.xml"/><Relationship Id="rId15" Type="http://schemas.openxmlformats.org/officeDocument/2006/relationships/slideLayout" Target="../slideLayouts/slideLayout154.xml"/><Relationship Id="rId23" Type="http://schemas.openxmlformats.org/officeDocument/2006/relationships/slideLayout" Target="../slideLayouts/slideLayout162.xml"/><Relationship Id="rId28" Type="http://schemas.openxmlformats.org/officeDocument/2006/relationships/slideLayout" Target="../slideLayouts/slideLayout167.xml"/><Relationship Id="rId36" Type="http://schemas.openxmlformats.org/officeDocument/2006/relationships/slideLayout" Target="../slideLayouts/slideLayout175.xml"/><Relationship Id="rId10" Type="http://schemas.openxmlformats.org/officeDocument/2006/relationships/slideLayout" Target="../slideLayouts/slideLayout149.xml"/><Relationship Id="rId19" Type="http://schemas.openxmlformats.org/officeDocument/2006/relationships/slideLayout" Target="../slideLayouts/slideLayout158.xml"/><Relationship Id="rId31" Type="http://schemas.openxmlformats.org/officeDocument/2006/relationships/slideLayout" Target="../slideLayouts/slideLayout170.xml"/><Relationship Id="rId4" Type="http://schemas.openxmlformats.org/officeDocument/2006/relationships/slideLayout" Target="../slideLayouts/slideLayout143.xml"/><Relationship Id="rId9" Type="http://schemas.openxmlformats.org/officeDocument/2006/relationships/slideLayout" Target="../slideLayouts/slideLayout148.xml"/><Relationship Id="rId14" Type="http://schemas.openxmlformats.org/officeDocument/2006/relationships/slideLayout" Target="../slideLayouts/slideLayout153.xml"/><Relationship Id="rId22" Type="http://schemas.openxmlformats.org/officeDocument/2006/relationships/slideLayout" Target="../slideLayouts/slideLayout161.xml"/><Relationship Id="rId27" Type="http://schemas.openxmlformats.org/officeDocument/2006/relationships/slideLayout" Target="../slideLayouts/slideLayout166.xml"/><Relationship Id="rId30" Type="http://schemas.openxmlformats.org/officeDocument/2006/relationships/slideLayout" Target="../slideLayouts/slideLayout169.xml"/><Relationship Id="rId35" Type="http://schemas.openxmlformats.org/officeDocument/2006/relationships/slideLayout" Target="../slideLayouts/slideLayout174.xml"/><Relationship Id="rId8" Type="http://schemas.openxmlformats.org/officeDocument/2006/relationships/slideLayout" Target="../slideLayouts/slideLayout147.xml"/><Relationship Id="rId3" Type="http://schemas.openxmlformats.org/officeDocument/2006/relationships/slideLayout" Target="../slideLayouts/slideLayout142.xml"/></Relationships>
</file>

<file path=ppt/slideMasters/_rels/slideMaster15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191.xml"/><Relationship Id="rId18" Type="http://schemas.openxmlformats.org/officeDocument/2006/relationships/slideLayout" Target="../slideLayouts/slideLayout196.xml"/><Relationship Id="rId26" Type="http://schemas.openxmlformats.org/officeDocument/2006/relationships/slideLayout" Target="../slideLayouts/slideLayout204.xml"/><Relationship Id="rId39" Type="http://schemas.openxmlformats.org/officeDocument/2006/relationships/slideLayout" Target="../slideLayouts/slideLayout217.xml"/><Relationship Id="rId21" Type="http://schemas.openxmlformats.org/officeDocument/2006/relationships/slideLayout" Target="../slideLayouts/slideLayout199.xml"/><Relationship Id="rId34" Type="http://schemas.openxmlformats.org/officeDocument/2006/relationships/slideLayout" Target="../slideLayouts/slideLayout212.xml"/><Relationship Id="rId7" Type="http://schemas.openxmlformats.org/officeDocument/2006/relationships/slideLayout" Target="../slideLayouts/slideLayout185.xml"/><Relationship Id="rId12" Type="http://schemas.openxmlformats.org/officeDocument/2006/relationships/slideLayout" Target="../slideLayouts/slideLayout190.xml"/><Relationship Id="rId17" Type="http://schemas.openxmlformats.org/officeDocument/2006/relationships/slideLayout" Target="../slideLayouts/slideLayout195.xml"/><Relationship Id="rId25" Type="http://schemas.openxmlformats.org/officeDocument/2006/relationships/slideLayout" Target="../slideLayouts/slideLayout203.xml"/><Relationship Id="rId33" Type="http://schemas.openxmlformats.org/officeDocument/2006/relationships/slideLayout" Target="../slideLayouts/slideLayout211.xml"/><Relationship Id="rId38" Type="http://schemas.openxmlformats.org/officeDocument/2006/relationships/slideLayout" Target="../slideLayouts/slideLayout216.xml"/><Relationship Id="rId2" Type="http://schemas.openxmlformats.org/officeDocument/2006/relationships/slideLayout" Target="../slideLayouts/slideLayout180.xml"/><Relationship Id="rId16" Type="http://schemas.openxmlformats.org/officeDocument/2006/relationships/slideLayout" Target="../slideLayouts/slideLayout194.xml"/><Relationship Id="rId20" Type="http://schemas.openxmlformats.org/officeDocument/2006/relationships/slideLayout" Target="../slideLayouts/slideLayout198.xml"/><Relationship Id="rId29" Type="http://schemas.openxmlformats.org/officeDocument/2006/relationships/slideLayout" Target="../slideLayouts/slideLayout207.xml"/><Relationship Id="rId1" Type="http://schemas.openxmlformats.org/officeDocument/2006/relationships/slideLayout" Target="../slideLayouts/slideLayout179.xml"/><Relationship Id="rId6" Type="http://schemas.openxmlformats.org/officeDocument/2006/relationships/slideLayout" Target="../slideLayouts/slideLayout184.xml"/><Relationship Id="rId11" Type="http://schemas.openxmlformats.org/officeDocument/2006/relationships/slideLayout" Target="../slideLayouts/slideLayout189.xml"/><Relationship Id="rId24" Type="http://schemas.openxmlformats.org/officeDocument/2006/relationships/slideLayout" Target="../slideLayouts/slideLayout202.xml"/><Relationship Id="rId32" Type="http://schemas.openxmlformats.org/officeDocument/2006/relationships/slideLayout" Target="../slideLayouts/slideLayout210.xml"/><Relationship Id="rId37" Type="http://schemas.openxmlformats.org/officeDocument/2006/relationships/slideLayout" Target="../slideLayouts/slideLayout215.xml"/><Relationship Id="rId40" Type="http://schemas.openxmlformats.org/officeDocument/2006/relationships/theme" Target="../theme/theme15.xml"/><Relationship Id="rId5" Type="http://schemas.openxmlformats.org/officeDocument/2006/relationships/slideLayout" Target="../slideLayouts/slideLayout183.xml"/><Relationship Id="rId15" Type="http://schemas.openxmlformats.org/officeDocument/2006/relationships/slideLayout" Target="../slideLayouts/slideLayout193.xml"/><Relationship Id="rId23" Type="http://schemas.openxmlformats.org/officeDocument/2006/relationships/slideLayout" Target="../slideLayouts/slideLayout201.xml"/><Relationship Id="rId28" Type="http://schemas.openxmlformats.org/officeDocument/2006/relationships/slideLayout" Target="../slideLayouts/slideLayout206.xml"/><Relationship Id="rId36" Type="http://schemas.openxmlformats.org/officeDocument/2006/relationships/slideLayout" Target="../slideLayouts/slideLayout214.xml"/><Relationship Id="rId10" Type="http://schemas.openxmlformats.org/officeDocument/2006/relationships/slideLayout" Target="../slideLayouts/slideLayout188.xml"/><Relationship Id="rId19" Type="http://schemas.openxmlformats.org/officeDocument/2006/relationships/slideLayout" Target="../slideLayouts/slideLayout197.xml"/><Relationship Id="rId31" Type="http://schemas.openxmlformats.org/officeDocument/2006/relationships/slideLayout" Target="../slideLayouts/slideLayout209.xml"/><Relationship Id="rId4" Type="http://schemas.openxmlformats.org/officeDocument/2006/relationships/slideLayout" Target="../slideLayouts/slideLayout182.xml"/><Relationship Id="rId9" Type="http://schemas.openxmlformats.org/officeDocument/2006/relationships/slideLayout" Target="../slideLayouts/slideLayout187.xml"/><Relationship Id="rId14" Type="http://schemas.openxmlformats.org/officeDocument/2006/relationships/slideLayout" Target="../slideLayouts/slideLayout192.xml"/><Relationship Id="rId22" Type="http://schemas.openxmlformats.org/officeDocument/2006/relationships/slideLayout" Target="../slideLayouts/slideLayout200.xml"/><Relationship Id="rId27" Type="http://schemas.openxmlformats.org/officeDocument/2006/relationships/slideLayout" Target="../slideLayouts/slideLayout205.xml"/><Relationship Id="rId30" Type="http://schemas.openxmlformats.org/officeDocument/2006/relationships/slideLayout" Target="../slideLayouts/slideLayout208.xml"/><Relationship Id="rId35" Type="http://schemas.openxmlformats.org/officeDocument/2006/relationships/slideLayout" Target="../slideLayouts/slideLayout213.xml"/><Relationship Id="rId8" Type="http://schemas.openxmlformats.org/officeDocument/2006/relationships/slideLayout" Target="../slideLayouts/slideLayout186.xml"/><Relationship Id="rId3" Type="http://schemas.openxmlformats.org/officeDocument/2006/relationships/slideLayout" Target="../slideLayouts/slideLayout181.xml"/></Relationships>
</file>

<file path=ppt/slideMasters/_rels/slideMaster1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25.xml"/><Relationship Id="rId13" Type="http://schemas.openxmlformats.org/officeDocument/2006/relationships/theme" Target="../theme/theme16.xml"/><Relationship Id="rId3" Type="http://schemas.openxmlformats.org/officeDocument/2006/relationships/slideLayout" Target="../slideLayouts/slideLayout220.xml"/><Relationship Id="rId7" Type="http://schemas.openxmlformats.org/officeDocument/2006/relationships/slideLayout" Target="../slideLayouts/slideLayout224.xml"/><Relationship Id="rId12" Type="http://schemas.openxmlformats.org/officeDocument/2006/relationships/slideLayout" Target="../slideLayouts/slideLayout229.xml"/><Relationship Id="rId2" Type="http://schemas.openxmlformats.org/officeDocument/2006/relationships/slideLayout" Target="../slideLayouts/slideLayout219.xml"/><Relationship Id="rId1" Type="http://schemas.openxmlformats.org/officeDocument/2006/relationships/slideLayout" Target="../slideLayouts/slideLayout218.xml"/><Relationship Id="rId6" Type="http://schemas.openxmlformats.org/officeDocument/2006/relationships/slideLayout" Target="../slideLayouts/slideLayout223.xml"/><Relationship Id="rId11" Type="http://schemas.openxmlformats.org/officeDocument/2006/relationships/slideLayout" Target="../slideLayouts/slideLayout228.xml"/><Relationship Id="rId5" Type="http://schemas.openxmlformats.org/officeDocument/2006/relationships/slideLayout" Target="../slideLayouts/slideLayout222.xml"/><Relationship Id="rId10" Type="http://schemas.openxmlformats.org/officeDocument/2006/relationships/slideLayout" Target="../slideLayouts/slideLayout227.xml"/><Relationship Id="rId4" Type="http://schemas.openxmlformats.org/officeDocument/2006/relationships/slideLayout" Target="../slideLayouts/slideLayout221.xml"/><Relationship Id="rId9" Type="http://schemas.openxmlformats.org/officeDocument/2006/relationships/slideLayout" Target="../slideLayouts/slideLayout226.xml"/></Relationships>
</file>

<file path=ppt/slideMasters/_rels/slideMaster1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37.xml"/><Relationship Id="rId3" Type="http://schemas.openxmlformats.org/officeDocument/2006/relationships/slideLayout" Target="../slideLayouts/slideLayout232.xml"/><Relationship Id="rId7" Type="http://schemas.openxmlformats.org/officeDocument/2006/relationships/slideLayout" Target="../slideLayouts/slideLayout236.xml"/><Relationship Id="rId12" Type="http://schemas.openxmlformats.org/officeDocument/2006/relationships/theme" Target="../theme/theme17.xml"/><Relationship Id="rId2" Type="http://schemas.openxmlformats.org/officeDocument/2006/relationships/slideLayout" Target="../slideLayouts/slideLayout231.xml"/><Relationship Id="rId1" Type="http://schemas.openxmlformats.org/officeDocument/2006/relationships/slideLayout" Target="../slideLayouts/slideLayout230.xml"/><Relationship Id="rId6" Type="http://schemas.openxmlformats.org/officeDocument/2006/relationships/slideLayout" Target="../slideLayouts/slideLayout235.xml"/><Relationship Id="rId11" Type="http://schemas.openxmlformats.org/officeDocument/2006/relationships/slideLayout" Target="../slideLayouts/slideLayout240.xml"/><Relationship Id="rId5" Type="http://schemas.openxmlformats.org/officeDocument/2006/relationships/slideLayout" Target="../slideLayouts/slideLayout234.xml"/><Relationship Id="rId10" Type="http://schemas.openxmlformats.org/officeDocument/2006/relationships/slideLayout" Target="../slideLayouts/slideLayout239.xml"/><Relationship Id="rId4" Type="http://schemas.openxmlformats.org/officeDocument/2006/relationships/slideLayout" Target="../slideLayouts/slideLayout233.xml"/><Relationship Id="rId9" Type="http://schemas.openxmlformats.org/officeDocument/2006/relationships/slideLayout" Target="../slideLayouts/slideLayout238.xml"/></Relationships>
</file>

<file path=ppt/slideMasters/_rels/slideMaster1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48.xml"/><Relationship Id="rId3" Type="http://schemas.openxmlformats.org/officeDocument/2006/relationships/slideLayout" Target="../slideLayouts/slideLayout243.xml"/><Relationship Id="rId7" Type="http://schemas.openxmlformats.org/officeDocument/2006/relationships/slideLayout" Target="../slideLayouts/slideLayout247.xml"/><Relationship Id="rId12" Type="http://schemas.openxmlformats.org/officeDocument/2006/relationships/theme" Target="../theme/theme18.xml"/><Relationship Id="rId2" Type="http://schemas.openxmlformats.org/officeDocument/2006/relationships/slideLayout" Target="../slideLayouts/slideLayout242.xml"/><Relationship Id="rId1" Type="http://schemas.openxmlformats.org/officeDocument/2006/relationships/slideLayout" Target="../slideLayouts/slideLayout241.xml"/><Relationship Id="rId6" Type="http://schemas.openxmlformats.org/officeDocument/2006/relationships/slideLayout" Target="../slideLayouts/slideLayout246.xml"/><Relationship Id="rId11" Type="http://schemas.openxmlformats.org/officeDocument/2006/relationships/slideLayout" Target="../slideLayouts/slideLayout251.xml"/><Relationship Id="rId5" Type="http://schemas.openxmlformats.org/officeDocument/2006/relationships/slideLayout" Target="../slideLayouts/slideLayout245.xml"/><Relationship Id="rId10" Type="http://schemas.openxmlformats.org/officeDocument/2006/relationships/slideLayout" Target="../slideLayouts/slideLayout250.xml"/><Relationship Id="rId4" Type="http://schemas.openxmlformats.org/officeDocument/2006/relationships/slideLayout" Target="../slideLayouts/slideLayout244.xml"/><Relationship Id="rId9" Type="http://schemas.openxmlformats.org/officeDocument/2006/relationships/slideLayout" Target="../slideLayouts/slideLayout249.xml"/></Relationships>
</file>

<file path=ppt/slideMasters/_rels/slideMaster19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59.xml"/><Relationship Id="rId3" Type="http://schemas.openxmlformats.org/officeDocument/2006/relationships/slideLayout" Target="../slideLayouts/slideLayout254.xml"/><Relationship Id="rId7" Type="http://schemas.openxmlformats.org/officeDocument/2006/relationships/slideLayout" Target="../slideLayouts/slideLayout258.xml"/><Relationship Id="rId12" Type="http://schemas.openxmlformats.org/officeDocument/2006/relationships/theme" Target="../theme/theme19.xml"/><Relationship Id="rId2" Type="http://schemas.openxmlformats.org/officeDocument/2006/relationships/slideLayout" Target="../slideLayouts/slideLayout253.xml"/><Relationship Id="rId1" Type="http://schemas.openxmlformats.org/officeDocument/2006/relationships/slideLayout" Target="../slideLayouts/slideLayout252.xml"/><Relationship Id="rId6" Type="http://schemas.openxmlformats.org/officeDocument/2006/relationships/slideLayout" Target="../slideLayouts/slideLayout257.xml"/><Relationship Id="rId11" Type="http://schemas.openxmlformats.org/officeDocument/2006/relationships/slideLayout" Target="../slideLayouts/slideLayout262.xml"/><Relationship Id="rId5" Type="http://schemas.openxmlformats.org/officeDocument/2006/relationships/slideLayout" Target="../slideLayouts/slideLayout256.xml"/><Relationship Id="rId10" Type="http://schemas.openxmlformats.org/officeDocument/2006/relationships/slideLayout" Target="../slideLayouts/slideLayout261.xml"/><Relationship Id="rId4" Type="http://schemas.openxmlformats.org/officeDocument/2006/relationships/slideLayout" Target="../slideLayouts/slideLayout255.xml"/><Relationship Id="rId9" Type="http://schemas.openxmlformats.org/officeDocument/2006/relationships/slideLayout" Target="../slideLayouts/slideLayout260.xml"/></Relationships>
</file>

<file path=ppt/slideMasters/_rels/slideMaster20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70.xml"/><Relationship Id="rId3" Type="http://schemas.openxmlformats.org/officeDocument/2006/relationships/slideLayout" Target="../slideLayouts/slideLayout265.xml"/><Relationship Id="rId7" Type="http://schemas.openxmlformats.org/officeDocument/2006/relationships/slideLayout" Target="../slideLayouts/slideLayout269.xml"/><Relationship Id="rId12" Type="http://schemas.openxmlformats.org/officeDocument/2006/relationships/theme" Target="../theme/theme20.xml"/><Relationship Id="rId2" Type="http://schemas.openxmlformats.org/officeDocument/2006/relationships/slideLayout" Target="../slideLayouts/slideLayout264.xml"/><Relationship Id="rId1" Type="http://schemas.openxmlformats.org/officeDocument/2006/relationships/slideLayout" Target="../slideLayouts/slideLayout263.xml"/><Relationship Id="rId6" Type="http://schemas.openxmlformats.org/officeDocument/2006/relationships/slideLayout" Target="../slideLayouts/slideLayout268.xml"/><Relationship Id="rId11" Type="http://schemas.openxmlformats.org/officeDocument/2006/relationships/slideLayout" Target="../slideLayouts/slideLayout273.xml"/><Relationship Id="rId5" Type="http://schemas.openxmlformats.org/officeDocument/2006/relationships/slideLayout" Target="../slideLayouts/slideLayout267.xml"/><Relationship Id="rId10" Type="http://schemas.openxmlformats.org/officeDocument/2006/relationships/slideLayout" Target="../slideLayouts/slideLayout272.xml"/><Relationship Id="rId4" Type="http://schemas.openxmlformats.org/officeDocument/2006/relationships/slideLayout" Target="../slideLayouts/slideLayout266.xml"/><Relationship Id="rId9" Type="http://schemas.openxmlformats.org/officeDocument/2006/relationships/slideLayout" Target="../slideLayouts/slideLayout271.xml"/></Relationships>
</file>

<file path=ppt/slideMasters/_rels/slideMaster2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81.xml"/><Relationship Id="rId13" Type="http://schemas.openxmlformats.org/officeDocument/2006/relationships/slideLayout" Target="../slideLayouts/slideLayout286.xml"/><Relationship Id="rId3" Type="http://schemas.openxmlformats.org/officeDocument/2006/relationships/slideLayout" Target="../slideLayouts/slideLayout276.xml"/><Relationship Id="rId7" Type="http://schemas.openxmlformats.org/officeDocument/2006/relationships/slideLayout" Target="../slideLayouts/slideLayout280.xml"/><Relationship Id="rId12" Type="http://schemas.openxmlformats.org/officeDocument/2006/relationships/slideLayout" Target="../slideLayouts/slideLayout285.xml"/><Relationship Id="rId2" Type="http://schemas.openxmlformats.org/officeDocument/2006/relationships/slideLayout" Target="../slideLayouts/slideLayout275.xml"/><Relationship Id="rId1" Type="http://schemas.openxmlformats.org/officeDocument/2006/relationships/slideLayout" Target="../slideLayouts/slideLayout274.xml"/><Relationship Id="rId6" Type="http://schemas.openxmlformats.org/officeDocument/2006/relationships/slideLayout" Target="../slideLayouts/slideLayout279.xml"/><Relationship Id="rId11" Type="http://schemas.openxmlformats.org/officeDocument/2006/relationships/slideLayout" Target="../slideLayouts/slideLayout284.xml"/><Relationship Id="rId5" Type="http://schemas.openxmlformats.org/officeDocument/2006/relationships/slideLayout" Target="../slideLayouts/slideLayout278.xml"/><Relationship Id="rId10" Type="http://schemas.openxmlformats.org/officeDocument/2006/relationships/slideLayout" Target="../slideLayouts/slideLayout283.xml"/><Relationship Id="rId4" Type="http://schemas.openxmlformats.org/officeDocument/2006/relationships/slideLayout" Target="../slideLayouts/slideLayout277.xml"/><Relationship Id="rId9" Type="http://schemas.openxmlformats.org/officeDocument/2006/relationships/slideLayout" Target="../slideLayouts/slideLayout282.xml"/><Relationship Id="rId14" Type="http://schemas.openxmlformats.org/officeDocument/2006/relationships/theme" Target="../theme/theme21.xml"/></Relationships>
</file>

<file path=ppt/slideMasters/_rels/slideMaster2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94.xml"/><Relationship Id="rId3" Type="http://schemas.openxmlformats.org/officeDocument/2006/relationships/slideLayout" Target="../slideLayouts/slideLayout289.xml"/><Relationship Id="rId7" Type="http://schemas.openxmlformats.org/officeDocument/2006/relationships/slideLayout" Target="../slideLayouts/slideLayout293.xml"/><Relationship Id="rId12" Type="http://schemas.openxmlformats.org/officeDocument/2006/relationships/theme" Target="../theme/theme22.xml"/><Relationship Id="rId2" Type="http://schemas.openxmlformats.org/officeDocument/2006/relationships/slideLayout" Target="../slideLayouts/slideLayout288.xml"/><Relationship Id="rId1" Type="http://schemas.openxmlformats.org/officeDocument/2006/relationships/slideLayout" Target="../slideLayouts/slideLayout287.xml"/><Relationship Id="rId6" Type="http://schemas.openxmlformats.org/officeDocument/2006/relationships/slideLayout" Target="../slideLayouts/slideLayout292.xml"/><Relationship Id="rId11" Type="http://schemas.openxmlformats.org/officeDocument/2006/relationships/slideLayout" Target="../slideLayouts/slideLayout297.xml"/><Relationship Id="rId5" Type="http://schemas.openxmlformats.org/officeDocument/2006/relationships/slideLayout" Target="../slideLayouts/slideLayout291.xml"/><Relationship Id="rId10" Type="http://schemas.openxmlformats.org/officeDocument/2006/relationships/slideLayout" Target="../slideLayouts/slideLayout296.xml"/><Relationship Id="rId4" Type="http://schemas.openxmlformats.org/officeDocument/2006/relationships/slideLayout" Target="../slideLayouts/slideLayout290.xml"/><Relationship Id="rId9" Type="http://schemas.openxmlformats.org/officeDocument/2006/relationships/slideLayout" Target="../slideLayouts/slideLayout295.xml"/></Relationships>
</file>

<file path=ppt/slideMasters/_rels/slideMaster2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5.xml"/><Relationship Id="rId13" Type="http://schemas.openxmlformats.org/officeDocument/2006/relationships/theme" Target="../theme/theme23.xml"/><Relationship Id="rId3" Type="http://schemas.openxmlformats.org/officeDocument/2006/relationships/slideLayout" Target="../slideLayouts/slideLayout300.xml"/><Relationship Id="rId7" Type="http://schemas.openxmlformats.org/officeDocument/2006/relationships/slideLayout" Target="../slideLayouts/slideLayout304.xml"/><Relationship Id="rId12" Type="http://schemas.openxmlformats.org/officeDocument/2006/relationships/slideLayout" Target="../slideLayouts/slideLayout309.xml"/><Relationship Id="rId2" Type="http://schemas.openxmlformats.org/officeDocument/2006/relationships/slideLayout" Target="../slideLayouts/slideLayout299.xml"/><Relationship Id="rId1" Type="http://schemas.openxmlformats.org/officeDocument/2006/relationships/slideLayout" Target="../slideLayouts/slideLayout298.xml"/><Relationship Id="rId6" Type="http://schemas.openxmlformats.org/officeDocument/2006/relationships/slideLayout" Target="../slideLayouts/slideLayout303.xml"/><Relationship Id="rId11" Type="http://schemas.openxmlformats.org/officeDocument/2006/relationships/slideLayout" Target="../slideLayouts/slideLayout308.xml"/><Relationship Id="rId5" Type="http://schemas.openxmlformats.org/officeDocument/2006/relationships/slideLayout" Target="../slideLayouts/slideLayout302.xml"/><Relationship Id="rId10" Type="http://schemas.openxmlformats.org/officeDocument/2006/relationships/slideLayout" Target="../slideLayouts/slideLayout307.xml"/><Relationship Id="rId4" Type="http://schemas.openxmlformats.org/officeDocument/2006/relationships/slideLayout" Target="../slideLayouts/slideLayout301.xml"/><Relationship Id="rId9" Type="http://schemas.openxmlformats.org/officeDocument/2006/relationships/slideLayout" Target="../slideLayouts/slideLayout306.xml"/></Relationships>
</file>

<file path=ppt/slideMasters/_rels/slideMaster24.xml.rels><?xml version="1.0" encoding="UTF-8" standalone="yes"?>
<Relationships xmlns="http://schemas.openxmlformats.org/package/2006/relationships"><Relationship Id="rId2" Type="http://schemas.openxmlformats.org/officeDocument/2006/relationships/theme" Target="../theme/theme24.xml"/><Relationship Id="rId1" Type="http://schemas.openxmlformats.org/officeDocument/2006/relationships/slideLayout" Target="../slideLayouts/slideLayout3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A7DF64-2AA1-874F-9E71-C72DAAED52A6}" type="datetimeFigureOut">
              <a:rPr lang="en-US" smtClean="0"/>
              <a:t>3/1/19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B0967B5-2F4C-354B-8AA5-CC645663CA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185547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22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9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89123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1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1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900" b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1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900" b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1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900">
                <a:solidFill>
                  <a:srgbClr val="FFFFFF"/>
                </a:solidFill>
                <a:latin typeface="Calibri" charset="0"/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E8148E39-CFD8-A04F-9132-D138D5A02E79}" type="slidenum">
              <a:rPr lang="en-US">
                <a:ea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99386723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  <p:sldLayoutId id="2147483684" r:id="rId12"/>
  </p:sldLayoutIdLst>
  <p:txStyles>
    <p:titleStyle>
      <a:lvl1pPr algn="ctr" defTabSz="342900" rtl="0" eaLnBrk="0" fontAlgn="base" hangingPunct="0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+mj-lt"/>
          <a:ea typeface="ＭＳ Ｐゴシック" charset="0"/>
          <a:cs typeface="ＭＳ Ｐゴシック" charset="0"/>
        </a:defRPr>
      </a:lvl1pPr>
      <a:lvl2pPr algn="ctr" defTabSz="342900" rtl="0" eaLnBrk="0" fontAlgn="base" hangingPunct="0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2pPr>
      <a:lvl3pPr algn="ctr" defTabSz="342900" rtl="0" eaLnBrk="0" fontAlgn="base" hangingPunct="0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3pPr>
      <a:lvl4pPr algn="ctr" defTabSz="342900" rtl="0" eaLnBrk="0" fontAlgn="base" hangingPunct="0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4pPr>
      <a:lvl5pPr algn="ctr" defTabSz="342900" rtl="0" eaLnBrk="0" fontAlgn="base" hangingPunct="0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5pPr>
      <a:lvl6pPr marL="342900" algn="ctr" defTabSz="342900" rtl="0" fontAlgn="base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" pitchFamily="34" charset="0"/>
        </a:defRPr>
      </a:lvl6pPr>
      <a:lvl7pPr marL="685800" algn="ctr" defTabSz="342900" rtl="0" fontAlgn="base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" pitchFamily="34" charset="0"/>
        </a:defRPr>
      </a:lvl7pPr>
      <a:lvl8pPr marL="1028700" algn="ctr" defTabSz="342900" rtl="0" fontAlgn="base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" pitchFamily="34" charset="0"/>
        </a:defRPr>
      </a:lvl8pPr>
      <a:lvl9pPr marL="1371600" algn="ctr" defTabSz="342900" rtl="0" fontAlgn="base"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" pitchFamily="34" charset="0"/>
        </a:defRPr>
      </a:lvl9pPr>
    </p:titleStyle>
    <p:bodyStyle>
      <a:lvl1pPr marL="257175" indent="-257175" algn="l" defTabSz="3429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557213" indent="-214313" algn="l" defTabSz="3429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100">
          <a:solidFill>
            <a:schemeClr val="tx1"/>
          </a:solidFill>
          <a:latin typeface="+mn-lt"/>
          <a:ea typeface="ＭＳ Ｐゴシック" charset="0"/>
        </a:defRPr>
      </a:lvl2pPr>
      <a:lvl3pPr marL="857250" indent="-171450" algn="l" defTabSz="3429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1800">
          <a:solidFill>
            <a:schemeClr val="tx1"/>
          </a:solidFill>
          <a:latin typeface="+mn-lt"/>
          <a:ea typeface="ＭＳ Ｐゴシック" charset="0"/>
        </a:defRPr>
      </a:lvl3pPr>
      <a:lvl4pPr marL="1200150" indent="-171450" algn="l" defTabSz="3429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1500">
          <a:solidFill>
            <a:schemeClr val="tx1"/>
          </a:solidFill>
          <a:latin typeface="+mn-lt"/>
          <a:ea typeface="ＭＳ Ｐゴシック" charset="0"/>
        </a:defRPr>
      </a:lvl4pPr>
      <a:lvl5pPr marL="1543050" indent="-171450" algn="l" defTabSz="3429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1500">
          <a:solidFill>
            <a:schemeClr val="tx1"/>
          </a:solidFill>
          <a:latin typeface="+mn-lt"/>
          <a:ea typeface="ＭＳ Ｐゴシック" charset="0"/>
        </a:defRPr>
      </a:lvl5pPr>
      <a:lvl6pPr marL="1885950" indent="-171450" algn="l" defTabSz="3429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1500">
          <a:solidFill>
            <a:schemeClr val="tx1"/>
          </a:solidFill>
          <a:latin typeface="+mn-lt"/>
        </a:defRPr>
      </a:lvl6pPr>
      <a:lvl7pPr marL="2228850" indent="-171450" algn="l" defTabSz="3429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1500">
          <a:solidFill>
            <a:schemeClr val="tx1"/>
          </a:solidFill>
          <a:latin typeface="+mn-lt"/>
        </a:defRPr>
      </a:lvl7pPr>
      <a:lvl8pPr marL="2571750" indent="-171450" algn="l" defTabSz="3429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1500">
          <a:solidFill>
            <a:schemeClr val="tx1"/>
          </a:solidFill>
          <a:latin typeface="+mn-lt"/>
        </a:defRPr>
      </a:lvl8pPr>
      <a:lvl9pPr marL="2914650" indent="-171450" algn="l" defTabSz="3429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15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22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89123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 b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 b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FFFFFF"/>
                </a:solidFill>
                <a:latin typeface="Calibri" charset="0"/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E8148E39-CFD8-A04F-9132-D138D5A02E79}" type="slidenum">
              <a:rPr lang="en-US">
                <a:ea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033765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86" r:id="rId1"/>
    <p:sldLayoutId id="2147483687" r:id="rId2"/>
    <p:sldLayoutId id="2147483688" r:id="rId3"/>
    <p:sldLayoutId id="2147483689" r:id="rId4"/>
    <p:sldLayoutId id="2147483690" r:id="rId5"/>
    <p:sldLayoutId id="2147483691" r:id="rId6"/>
    <p:sldLayoutId id="2147483692" r:id="rId7"/>
    <p:sldLayoutId id="2147483693" r:id="rId8"/>
    <p:sldLayoutId id="2147483694" r:id="rId9"/>
    <p:sldLayoutId id="2147483695" r:id="rId10"/>
    <p:sldLayoutId id="2147483696" r:id="rId11"/>
  </p:sldLayoutIdLst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+mj-lt"/>
          <a:ea typeface="ＭＳ Ｐゴシック" charset="0"/>
          <a:cs typeface="ＭＳ Ｐゴシック" charset="0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>
          <a:solidFill>
            <a:schemeClr val="tx1"/>
          </a:solidFill>
          <a:latin typeface="+mn-lt"/>
          <a:ea typeface="ＭＳ Ｐゴシック" charset="0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>
          <a:solidFill>
            <a:schemeClr val="tx1"/>
          </a:solidFill>
          <a:latin typeface="+mn-lt"/>
          <a:ea typeface="ＭＳ Ｐゴシック" charset="0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>
          <a:solidFill>
            <a:schemeClr val="tx1"/>
          </a:solidFill>
          <a:latin typeface="+mn-lt"/>
          <a:ea typeface="ＭＳ Ｐゴシック" charset="0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>
          <a:solidFill>
            <a:schemeClr val="tx1"/>
          </a:solidFill>
          <a:latin typeface="+mn-lt"/>
          <a:ea typeface="ＭＳ Ｐゴシック" charset="0"/>
        </a:defRPr>
      </a:lvl5pPr>
      <a:lvl6pPr marL="2514600" indent="-228600" algn="l" defTabSz="4572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defTabSz="4572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defTabSz="4572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defTabSz="4572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00200" y="1600200"/>
            <a:ext cx="7086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7" name="Picture 6" descr="glassyDOM_dec9.tif"/>
          <p:cNvPicPr>
            <a:picLocks noChangeAspect="1"/>
          </p:cNvPicPr>
          <p:nvPr/>
        </p:nvPicPr>
        <p:blipFill>
          <a:blip r:embed="rId13" cstate="print"/>
          <a:srcRect l="26122" r="37306"/>
          <a:stretch>
            <a:fillRect/>
          </a:stretch>
        </p:blipFill>
        <p:spPr>
          <a:xfrm>
            <a:off x="0" y="0"/>
            <a:ext cx="1600200" cy="685800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19200" y="274638"/>
            <a:ext cx="7467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>
                <a:solidFill>
                  <a:prstClr val="black">
                    <a:tint val="75000"/>
                  </a:prstClr>
                </a:solidFill>
              </a:rPr>
              <a:t>Aya Ishihara  KPS Pioneering Symposium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111F2D-9553-4D38-9314-B653194F951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062097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8" r:id="rId1"/>
    <p:sldLayoutId id="2147483699" r:id="rId2"/>
    <p:sldLayoutId id="2147483700" r:id="rId3"/>
    <p:sldLayoutId id="2147483701" r:id="rId4"/>
    <p:sldLayoutId id="2147483702" r:id="rId5"/>
    <p:sldLayoutId id="2147483703" r:id="rId6"/>
    <p:sldLayoutId id="2147483704" r:id="rId7"/>
    <p:sldLayoutId id="2147483705" r:id="rId8"/>
    <p:sldLayoutId id="2147483706" r:id="rId9"/>
    <p:sldLayoutId id="2147483707" r:id="rId10"/>
    <p:sldLayoutId id="2147483708" r:id="rId11"/>
  </p:sldLayoutIdLst>
  <p:hf sldNum="0" hdr="0" dt="0"/>
  <p:txStyles>
    <p:titleStyle>
      <a:lvl1pPr algn="l" defTabSz="914400" rtl="0" eaLnBrk="1" latinLnBrk="0" hangingPunct="1">
        <a:spcBef>
          <a:spcPct val="0"/>
        </a:spcBef>
        <a:buNone/>
        <a:defRPr sz="4400" kern="1200" baseline="0">
          <a:solidFill>
            <a:srgbClr val="29B5FF"/>
          </a:solidFill>
          <a:latin typeface="Arial" pitchFamily="34" charset="0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 baseline="0">
          <a:solidFill>
            <a:schemeClr val="bg1">
              <a:lumMod val="85000"/>
            </a:schemeClr>
          </a:solidFill>
          <a:latin typeface="Arial" pitchFamily="34" charset="0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 baseline="0">
          <a:solidFill>
            <a:schemeClr val="bg1">
              <a:lumMod val="85000"/>
            </a:schemeClr>
          </a:solidFill>
          <a:latin typeface="Arial" pitchFamily="34" charset="0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 baseline="0">
          <a:solidFill>
            <a:schemeClr val="bg1">
              <a:lumMod val="85000"/>
            </a:schemeClr>
          </a:solidFill>
          <a:latin typeface="Arial" pitchFamily="34" charset="0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 baseline="0">
          <a:solidFill>
            <a:schemeClr val="bg1">
              <a:lumMod val="85000"/>
            </a:schemeClr>
          </a:solidFill>
          <a:latin typeface="Arial" pitchFamily="34" charset="0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 baseline="0">
          <a:solidFill>
            <a:schemeClr val="bg1">
              <a:lumMod val="85000"/>
            </a:schemeClr>
          </a:solidFill>
          <a:latin typeface="Arial" pitchFamily="34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7210" y="42869"/>
            <a:ext cx="8672784" cy="85741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7210" y="1039619"/>
            <a:ext cx="8672784" cy="508654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56250" y="6419455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51ABBE1E-0273-B548-A1DF-EAD1EA2498A4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3/1/19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19455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r>
              <a:rPr lang="en-US">
                <a:solidFill>
                  <a:prstClr val="black">
                    <a:tint val="75000"/>
                  </a:prstClr>
                </a:solidFill>
              </a:rPr>
              <a:t>I. Taboada | Georgia Inst. of Tech.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6302" y="6419455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A61B0098-7C94-C043-A9F2-A1987B33F6B4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584649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0" r:id="rId1"/>
    <p:sldLayoutId id="2147483711" r:id="rId2"/>
    <p:sldLayoutId id="2147483712" r:id="rId3"/>
    <p:sldLayoutId id="2147483713" r:id="rId4"/>
    <p:sldLayoutId id="2147483714" r:id="rId5"/>
    <p:sldLayoutId id="2147483715" r:id="rId6"/>
    <p:sldLayoutId id="2147483716" r:id="rId7"/>
    <p:sldLayoutId id="2147483717" r:id="rId8"/>
    <p:sldLayoutId id="2147483718" r:id="rId9"/>
    <p:sldLayoutId id="2147483719" r:id="rId10"/>
    <p:sldLayoutId id="2147483720" r:id="rId11"/>
  </p:sldLayoutIdLst>
  <p:hf hdr="0" dt="0"/>
  <p:txStyles>
    <p:titleStyle>
      <a:lvl1pPr algn="ctr" defTabSz="457200" rtl="0" eaLnBrk="1" latinLnBrk="0" hangingPunct="1">
        <a:spcBef>
          <a:spcPct val="0"/>
        </a:spcBef>
        <a:buNone/>
        <a:defRPr sz="36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244883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2" r:id="rId1"/>
    <p:sldLayoutId id="2147483723" r:id="rId2"/>
    <p:sldLayoutId id="2147483724" r:id="rId3"/>
    <p:sldLayoutId id="2147483725" r:id="rId4"/>
    <p:sldLayoutId id="2147483726" r:id="rId5"/>
    <p:sldLayoutId id="2147483727" r:id="rId6"/>
    <p:sldLayoutId id="2147483728" r:id="rId7"/>
    <p:sldLayoutId id="2147483729" r:id="rId8"/>
    <p:sldLayoutId id="2147483730" r:id="rId9"/>
    <p:sldLayoutId id="2147483731" r:id="rId10"/>
    <p:sldLayoutId id="2147483732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058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b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2058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b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2058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solidFill>
                  <a:srgbClr val="000000"/>
                </a:solidFill>
                <a:latin typeface="Times New Roman" charset="0"/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73666AC4-BA7C-7044-BA09-D76930113EEF}" type="slidenum">
              <a:rPr lang="en-US">
                <a:ea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986224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4" r:id="rId1"/>
    <p:sldLayoutId id="2147483735" r:id="rId2"/>
    <p:sldLayoutId id="2147483736" r:id="rId3"/>
    <p:sldLayoutId id="2147483737" r:id="rId4"/>
    <p:sldLayoutId id="2147483738" r:id="rId5"/>
    <p:sldLayoutId id="2147483739" r:id="rId6"/>
    <p:sldLayoutId id="2147483740" r:id="rId7"/>
    <p:sldLayoutId id="2147483741" r:id="rId8"/>
    <p:sldLayoutId id="2147483742" r:id="rId9"/>
    <p:sldLayoutId id="2147483743" r:id="rId10"/>
    <p:sldLayoutId id="2147483744" r:id="rId11"/>
    <p:sldLayoutId id="2147483745" r:id="rId12"/>
  </p:sldLayoutIdLst>
  <p:transition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0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1842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91843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defTabSz="457200">
              <a:defRPr sz="1200">
                <a:solidFill>
                  <a:srgbClr val="898989"/>
                </a:solidFill>
                <a:latin typeface="Calibri" charset="0"/>
                <a:cs typeface="Arial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91F231DC-4AF7-6F40-9758-20E6FB813205}" type="datetimeFigureOut">
              <a:rPr lang="en-US">
                <a:ea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3/1/19</a:t>
            </a:fld>
            <a:endParaRPr lang="en-US">
              <a:ea typeface="ＭＳ Ｐゴシック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defTabSz="457200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tint val="75000"/>
                  </a:prstClr>
                </a:solidFill>
                <a:latin typeface="Calibri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defTabSz="457200">
              <a:defRPr sz="1200">
                <a:solidFill>
                  <a:srgbClr val="898989"/>
                </a:solidFill>
                <a:latin typeface="Calibri" charset="0"/>
                <a:cs typeface="Arial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DD609210-B9BB-F641-98EB-FCB45284AEDF}" type="slidenum">
              <a:rPr lang="en-US">
                <a:ea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40627565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747" r:id="rId1"/>
    <p:sldLayoutId id="2147483748" r:id="rId2"/>
    <p:sldLayoutId id="2147483749" r:id="rId3"/>
    <p:sldLayoutId id="2147483750" r:id="rId4"/>
    <p:sldLayoutId id="2147483751" r:id="rId5"/>
    <p:sldLayoutId id="2147483752" r:id="rId6"/>
    <p:sldLayoutId id="2147483753" r:id="rId7"/>
    <p:sldLayoutId id="2147483754" r:id="rId8"/>
    <p:sldLayoutId id="2147483755" r:id="rId9"/>
    <p:sldLayoutId id="2147483756" r:id="rId10"/>
    <p:sldLayoutId id="2147483757" r:id="rId11"/>
  </p:sldLayoutIdLst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ＭＳ Ｐゴシック" charset="0"/>
          <a:cs typeface="ＭＳ Ｐゴシック" charset="0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ＭＳ Ｐゴシック" charset="0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charset="0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ＭＳ Ｐゴシック" charset="0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ＭＳ Ｐゴシック" charset="0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826" name="Rectangle 2"/>
          <p:cNvSpPr>
            <a:spLocks noChangeArrowheads="1"/>
          </p:cNvSpPr>
          <p:nvPr/>
        </p:nvSpPr>
        <p:spPr bwMode="auto">
          <a:xfrm>
            <a:off x="0" y="0"/>
            <a:ext cx="9144000" cy="744538"/>
          </a:xfrm>
          <a:prstGeom prst="rect">
            <a:avLst/>
          </a:prstGeom>
          <a:solidFill>
            <a:srgbClr val="00A6EB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endParaRPr lang="de-DE" sz="1600">
              <a:solidFill>
                <a:srgbClr val="000000"/>
              </a:solidFill>
              <a:ea typeface="ＭＳ Ｐゴシック" charset="0"/>
              <a:cs typeface="ＭＳ Ｐゴシック" charset="0"/>
            </a:endParaRPr>
          </a:p>
        </p:txBody>
      </p:sp>
      <p:sp>
        <p:nvSpPr>
          <p:cNvPr id="7178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282575" y="977900"/>
            <a:ext cx="8520113" cy="4792663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/>
              <a:t>Textmasterformate durch Klicken bearbeiten</a:t>
            </a:r>
          </a:p>
          <a:p>
            <a:pPr lvl="1"/>
            <a:r>
              <a:rPr lang="en-GB"/>
              <a:t>Zweite Ebene</a:t>
            </a:r>
          </a:p>
        </p:txBody>
      </p:sp>
      <p:sp>
        <p:nvSpPr>
          <p:cNvPr id="717828" name="Rectangle 4"/>
          <p:cNvSpPr>
            <a:spLocks noGrp="1" noChangeArrowheads="1"/>
          </p:cNvSpPr>
          <p:nvPr>
            <p:ph type="title"/>
          </p:nvPr>
        </p:nvSpPr>
        <p:spPr bwMode="auto">
          <a:xfrm>
            <a:off x="292100" y="103188"/>
            <a:ext cx="8520113" cy="544512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GB"/>
              <a:t>Titelmasterformat durch Klicken bearbeiten</a:t>
            </a:r>
          </a:p>
        </p:txBody>
      </p:sp>
      <p:pic>
        <p:nvPicPr>
          <p:cNvPr id="717829" name="Picture 10" descr="DESY-Logo-cyan-RGB_ger"/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9424" t="-7854" r="-18587" b="-12566"/>
          <a:stretch>
            <a:fillRect/>
          </a:stretch>
        </p:blipFill>
        <p:spPr bwMode="auto">
          <a:xfrm>
            <a:off x="8289925" y="6099175"/>
            <a:ext cx="776288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30" name="Bild 1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3553738" y="402129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31" name="Bild 1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3706138" y="403653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32" name="Bild 1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3858538" y="405177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33" name="Bild 1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4010938" y="406701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34" name="Bild 1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4163338" y="408225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35" name="Bild 1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4315738" y="409749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36" name="Bild 1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4468138" y="411273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17837" name="TextBox 3"/>
          <p:cNvSpPr txBox="1">
            <a:spLocks noChangeArrowheads="1"/>
          </p:cNvSpPr>
          <p:nvPr userDrawn="1"/>
        </p:nvSpPr>
        <p:spPr bwMode="auto">
          <a:xfrm>
            <a:off x="711200" y="6197600"/>
            <a:ext cx="184150" cy="338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 sz="1600">
              <a:solidFill>
                <a:srgbClr val="000000"/>
              </a:solidFill>
            </a:endParaRPr>
          </a:p>
        </p:txBody>
      </p:sp>
      <p:pic>
        <p:nvPicPr>
          <p:cNvPr id="717838" name="Bild 1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4620538" y="41279763"/>
            <a:ext cx="4040187" cy="178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39" name="Bild 1"/>
          <p:cNvPicPr>
            <a:picLocks noChangeAspect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6977063" y="6170613"/>
            <a:ext cx="1285875" cy="568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210846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71" r:id="rId1"/>
    <p:sldLayoutId id="2147483772" r:id="rId2"/>
    <p:sldLayoutId id="2147483773" r:id="rId3"/>
    <p:sldLayoutId id="2147483774" r:id="rId4"/>
    <p:sldLayoutId id="2147483775" r:id="rId5"/>
    <p:sldLayoutId id="2147483776" r:id="rId6"/>
    <p:sldLayoutId id="2147483777" r:id="rId7"/>
    <p:sldLayoutId id="2147483778" r:id="rId8"/>
    <p:sldLayoutId id="2147483779" r:id="rId9"/>
    <p:sldLayoutId id="2147483780" r:id="rId10"/>
    <p:sldLayoutId id="2147483781" r:id="rId11"/>
  </p:sldLayoutIdLst>
  <p:hf sldNum="0" hdr="0" ftr="0" dt="0"/>
  <p:txStyles>
    <p:titleStyle>
      <a:lvl1pPr algn="l" rtl="0" fontAlgn="base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+mj-lt"/>
          <a:ea typeface="ＭＳ Ｐゴシック" charset="0"/>
          <a:cs typeface="ＭＳ Ｐゴシック" charset="0"/>
        </a:defRPr>
      </a:lvl1pPr>
      <a:lvl2pPr algn="l" rtl="0" fontAlgn="base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Arial" charset="0"/>
          <a:ea typeface="ＭＳ Ｐゴシック" charset="0"/>
          <a:cs typeface="ＭＳ Ｐゴシック" charset="0"/>
        </a:defRPr>
      </a:lvl2pPr>
      <a:lvl3pPr algn="l" rtl="0" fontAlgn="base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Arial" charset="0"/>
          <a:ea typeface="ＭＳ Ｐゴシック" charset="0"/>
          <a:cs typeface="ＭＳ Ｐゴシック" charset="0"/>
        </a:defRPr>
      </a:lvl3pPr>
      <a:lvl4pPr algn="l" rtl="0" fontAlgn="base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Arial" charset="0"/>
          <a:ea typeface="ＭＳ Ｐゴシック" charset="0"/>
          <a:cs typeface="ＭＳ Ｐゴシック" charset="0"/>
        </a:defRPr>
      </a:lvl4pPr>
      <a:lvl5pPr algn="l" rtl="0" fontAlgn="base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Arial" charset="0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Arial" charset="0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Arial" charset="0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bg1"/>
          </a:solidFill>
          <a:latin typeface="Arial" charset="0"/>
        </a:defRPr>
      </a:lvl9pPr>
    </p:titleStyle>
    <p:bodyStyle>
      <a:lvl1pPr marL="265113" indent="-265113" algn="l" rtl="0" fontAlgn="base">
        <a:spcBef>
          <a:spcPct val="0"/>
        </a:spcBef>
        <a:spcAft>
          <a:spcPct val="50000"/>
        </a:spcAft>
        <a:buClr>
          <a:srgbClr val="F28E00"/>
        </a:buClr>
        <a:buFont typeface="Arial Black" charset="0"/>
        <a:buChar char="&gt;"/>
        <a:defRPr sz="20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628650" indent="-184150" algn="l" rtl="0" fontAlgn="base">
        <a:spcBef>
          <a:spcPct val="0"/>
        </a:spcBef>
        <a:spcAft>
          <a:spcPct val="50000"/>
        </a:spcAft>
        <a:buClr>
          <a:schemeClr val="bg2"/>
        </a:buClr>
        <a:buFont typeface="Wingdings" charset="0"/>
        <a:buChar char="§"/>
        <a:defRPr sz="1600">
          <a:solidFill>
            <a:schemeClr val="tx1"/>
          </a:solidFill>
          <a:latin typeface="+mn-lt"/>
          <a:ea typeface="ＭＳ Ｐゴシック" charset="0"/>
        </a:defRPr>
      </a:lvl2pPr>
      <a:lvl3pPr marL="1236663" indent="-228600" algn="l" rtl="0" fontAlgn="base">
        <a:spcBef>
          <a:spcPct val="0"/>
        </a:spcBef>
        <a:spcAft>
          <a:spcPct val="0"/>
        </a:spcAft>
        <a:buClr>
          <a:srgbClr val="FF9900"/>
        </a:buClr>
        <a:buFont typeface="Arial Black" charset="0"/>
        <a:defRPr sz="1200">
          <a:solidFill>
            <a:schemeClr val="tx1"/>
          </a:solidFill>
          <a:latin typeface="+mn-lt"/>
          <a:ea typeface="ＭＳ Ｐゴシック" charset="0"/>
        </a:defRPr>
      </a:lvl3pPr>
      <a:lvl4pPr marL="1644650" indent="-228600" algn="l" rtl="0" fontAlgn="base">
        <a:spcBef>
          <a:spcPct val="0"/>
        </a:spcBef>
        <a:spcAft>
          <a:spcPct val="0"/>
        </a:spcAft>
        <a:buFont typeface="Wingdings" charset="0"/>
        <a:buChar char="§"/>
        <a:defRPr sz="1400">
          <a:solidFill>
            <a:schemeClr val="tx1"/>
          </a:solidFill>
          <a:latin typeface="+mn-lt"/>
          <a:ea typeface="ＭＳ Ｐゴシック" charset="0"/>
        </a:defRPr>
      </a:lvl4pPr>
      <a:lvl5pPr marL="2057400" indent="-228600" algn="l" rtl="0" fontAlgn="base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  <a:ea typeface="ＭＳ Ｐゴシック" charset="0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</a:defRPr>
      </a:lvl9pPr>
    </p:bodyStyle>
    <p:otherStyle>
      <a:defPPr>
        <a:defRPr lang="de-D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5458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20" tIns="45711" rIns="91420" bIns="45711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7545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20" tIns="45711" rIns="91420" bIns="4571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75460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20" tIns="45711" rIns="91420" bIns="45711" numCol="1" anchor="t" anchorCtr="0" compatLnSpc="1">
            <a:prstTxWarp prst="textNoShape">
              <a:avLst/>
            </a:prstTxWarp>
          </a:bodyPr>
          <a:lstStyle>
            <a:lvl1pPr>
              <a:defRPr sz="1400" i="0">
                <a:effectLst/>
                <a:latin typeface="+mn-lt"/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275461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20" tIns="45711" rIns="91420" bIns="45711" numCol="1" anchor="t" anchorCtr="0" compatLnSpc="1">
            <a:prstTxWarp prst="textNoShape">
              <a:avLst/>
            </a:prstTxWarp>
          </a:bodyPr>
          <a:lstStyle>
            <a:lvl1pPr algn="ctr">
              <a:defRPr sz="1400" i="0">
                <a:effectLst/>
                <a:latin typeface="+mn-lt"/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275462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20" tIns="45711" rIns="91420" bIns="45711" numCol="1" anchor="t" anchorCtr="0" compatLnSpc="1">
            <a:prstTxWarp prst="textNoShape">
              <a:avLst/>
            </a:prstTxWarp>
          </a:bodyPr>
          <a:lstStyle>
            <a:lvl1pPr algn="r">
              <a:defRPr sz="1400" i="0">
                <a:effectLst/>
                <a:latin typeface="+mn-lt"/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B0C41275-1FF7-F641-B1A1-D37101B1EEAD}" type="slidenum">
              <a:rPr lang="en-US" smtClean="0">
                <a:solidFill>
                  <a:srgbClr val="000000"/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28711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97" r:id="rId1"/>
    <p:sldLayoutId id="2147483798" r:id="rId2"/>
    <p:sldLayoutId id="2147483799" r:id="rId3"/>
    <p:sldLayoutId id="2147483800" r:id="rId4"/>
    <p:sldLayoutId id="2147483801" r:id="rId5"/>
    <p:sldLayoutId id="2147483802" r:id="rId6"/>
    <p:sldLayoutId id="2147483803" r:id="rId7"/>
    <p:sldLayoutId id="2147483804" r:id="rId8"/>
    <p:sldLayoutId id="2147483805" r:id="rId9"/>
    <p:sldLayoutId id="2147483806" r:id="rId10"/>
    <p:sldLayoutId id="2147483807" r:id="rId11"/>
    <p:sldLayoutId id="2147483808" r:id="rId12"/>
    <p:sldLayoutId id="2147483809" r:id="rId13"/>
  </p:sldLayoutIdLst>
  <p:transition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95287" y="349611"/>
            <a:ext cx="8353425" cy="451098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endParaRPr lang="en-US" noProof="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5287" y="1406426"/>
            <a:ext cx="8353425" cy="5010249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pPr lvl="0"/>
            <a:endParaRPr lang="en-US" noProof="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748433" y="6554527"/>
            <a:ext cx="7315956" cy="186841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 algn="l">
              <a:defRPr sz="900">
                <a:solidFill>
                  <a:schemeClr val="tx1"/>
                </a:solidFill>
              </a:defRPr>
            </a:lvl1pPr>
          </a:lstStyle>
          <a:p>
            <a:pPr defTabSz="457200"/>
            <a:r>
              <a:rPr lang="en-US">
                <a:solidFill>
                  <a:prstClr val="black"/>
                </a:solidFill>
              </a:rPr>
              <a:t>| Presentation Title | Name Surname, Date (Edit by "Insert &gt; Header and Footer")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14" name="Textfeld 13"/>
          <p:cNvSpPr txBox="1"/>
          <p:nvPr/>
        </p:nvSpPr>
        <p:spPr>
          <a:xfrm>
            <a:off x="8136396" y="6554527"/>
            <a:ext cx="612316" cy="186841"/>
          </a:xfrm>
          <a:prstGeom prst="rect">
            <a:avLst/>
          </a:prstGeom>
          <a:noFill/>
        </p:spPr>
        <p:txBody>
          <a:bodyPr wrap="square" lIns="0" tIns="0" rIns="0" bIns="0" rtlCol="0">
            <a:noAutofit/>
          </a:bodyPr>
          <a:lstStyle/>
          <a:p>
            <a:pPr algn="r" defTabSz="457200"/>
            <a:r>
              <a:rPr lang="en-US" sz="900" b="1" dirty="0">
                <a:solidFill>
                  <a:prstClr val="black"/>
                </a:solidFill>
              </a:rPr>
              <a:t>Page </a:t>
            </a:r>
            <a:fld id="{0427E4B2-AC28-443E-BE04-5CD55098A90B}" type="slidenum">
              <a:rPr lang="en-US" sz="900" b="1" smtClean="0">
                <a:solidFill>
                  <a:prstClr val="black"/>
                </a:solidFill>
              </a:rPr>
              <a:pPr algn="r" defTabSz="457200"/>
              <a:t>‹#›</a:t>
            </a:fld>
            <a:endParaRPr lang="en-US" sz="900" b="1" dirty="0">
              <a:solidFill>
                <a:prstClr val="black"/>
              </a:solidFill>
            </a:endParaRPr>
          </a:p>
        </p:txBody>
      </p:sp>
      <p:pic>
        <p:nvPicPr>
          <p:cNvPr id="7" name="Grafik 6">
            <a:extLst>
              <a:ext uri="{FF2B5EF4-FFF2-40B4-BE49-F238E27FC236}">
                <a16:creationId xmlns:a16="http://schemas.microsoft.com/office/drawing/2014/main" id="{C7A7ECE4-9C2A-4FF5-8078-5F95EEE70BE8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7917" y="6582959"/>
            <a:ext cx="287966" cy="86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04390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35" r:id="rId1"/>
    <p:sldLayoutId id="2147483836" r:id="rId2"/>
    <p:sldLayoutId id="2147483837" r:id="rId3"/>
    <p:sldLayoutId id="2147483838" r:id="rId4"/>
    <p:sldLayoutId id="2147483839" r:id="rId5"/>
    <p:sldLayoutId id="2147483840" r:id="rId6"/>
    <p:sldLayoutId id="2147483841" r:id="rId7"/>
    <p:sldLayoutId id="2147483842" r:id="rId8"/>
    <p:sldLayoutId id="2147483843" r:id="rId9"/>
    <p:sldLayoutId id="2147483844" r:id="rId10"/>
    <p:sldLayoutId id="2147483845" r:id="rId11"/>
  </p:sldLayoutIdLst>
  <p:hf sldNum="0"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000" b="1" kern="120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266700" indent="-266700" algn="l" defTabSz="914400" rtl="0" eaLnBrk="1" latinLnBrk="0" hangingPunct="1">
        <a:lnSpc>
          <a:spcPct val="100000"/>
        </a:lnSpc>
        <a:spcBef>
          <a:spcPts val="0"/>
        </a:spcBef>
        <a:spcAft>
          <a:spcPts val="800"/>
        </a:spcAft>
        <a:buFont typeface="Arial" panose="020B0604020202020204" pitchFamily="34" charset="0"/>
        <a:buChar char="•"/>
        <a:tabLst>
          <a:tab pos="266700" algn="l"/>
        </a:tabLst>
        <a:defRPr sz="1600" kern="1200">
          <a:solidFill>
            <a:schemeClr val="tx1"/>
          </a:solidFill>
          <a:latin typeface="+mn-lt"/>
          <a:ea typeface="+mn-ea"/>
          <a:cs typeface="+mn-cs"/>
        </a:defRPr>
      </a:lvl1pPr>
      <a:lvl2pPr marL="542925" indent="-276225" algn="l" defTabSz="914400" rtl="0" eaLnBrk="1" latinLnBrk="0" hangingPunct="1">
        <a:lnSpc>
          <a:spcPct val="100000"/>
        </a:lnSpc>
        <a:spcBef>
          <a:spcPts val="0"/>
        </a:spcBef>
        <a:spcAft>
          <a:spcPts val="800"/>
        </a:spcAft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2pPr>
      <a:lvl3pPr marL="809625" indent="-266700" algn="l" defTabSz="914400" rtl="0" eaLnBrk="1" latinLnBrk="0" hangingPunct="1">
        <a:lnSpc>
          <a:spcPct val="100000"/>
        </a:lnSpc>
        <a:spcBef>
          <a:spcPts val="0"/>
        </a:spcBef>
        <a:spcAft>
          <a:spcPts val="800"/>
        </a:spcAft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3pPr>
      <a:lvl4pPr marL="1076325" indent="-266700" algn="l" defTabSz="914400" rtl="0" eaLnBrk="1" latinLnBrk="0" hangingPunct="1">
        <a:lnSpc>
          <a:spcPct val="100000"/>
        </a:lnSpc>
        <a:spcBef>
          <a:spcPts val="0"/>
        </a:spcBef>
        <a:spcAft>
          <a:spcPts val="800"/>
        </a:spcAft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343025" indent="-266700" algn="l" defTabSz="914400" rtl="0" eaLnBrk="1" latinLnBrk="0" hangingPunct="1">
        <a:lnSpc>
          <a:spcPct val="100000"/>
        </a:lnSpc>
        <a:spcBef>
          <a:spcPts val="0"/>
        </a:spcBef>
        <a:spcAft>
          <a:spcPts val="800"/>
        </a:spcAft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orient="horz" pos="913">
          <p15:clr>
            <a:srgbClr val="F26B43"/>
          </p15:clr>
        </p15:guide>
        <p15:guide id="2" pos="2925">
          <p15:clr>
            <a:srgbClr val="F26B43"/>
          </p15:clr>
        </p15:guide>
        <p15:guide id="3" pos="2835">
          <p15:clr>
            <a:srgbClr val="F26B43"/>
          </p15:clr>
        </p15:guide>
        <p15:guide id="4" pos="5511">
          <p15:clr>
            <a:srgbClr val="F26B43"/>
          </p15:clr>
        </p15:guide>
        <p15:guide id="5" pos="249">
          <p15:clr>
            <a:srgbClr val="F26B43"/>
          </p15:clr>
        </p15:guide>
        <p15:guide id="6" orient="horz" pos="4042">
          <p15:clr>
            <a:srgbClr val="F26B43"/>
          </p15:clr>
        </p15:guide>
        <p15:guide id="7" orient="horz" pos="2432">
          <p15:clr>
            <a:srgbClr val="F26B43"/>
          </p15:clr>
        </p15:guide>
        <p15:guide id="8" orient="horz" pos="2523">
          <p15:clr>
            <a:srgbClr val="F26B43"/>
          </p15:clr>
        </p15:guide>
      </p15:sldGuideLst>
    </p:ext>
  </p:extLst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22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89123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 b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 b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FFFFFF"/>
                </a:solidFill>
                <a:latin typeface="Calibri" charset="0"/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E8148E39-CFD8-A04F-9132-D138D5A02E79}" type="slidenum">
              <a:rPr lang="en-US">
                <a:ea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02758338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847" r:id="rId1"/>
    <p:sldLayoutId id="2147483848" r:id="rId2"/>
    <p:sldLayoutId id="2147483849" r:id="rId3"/>
    <p:sldLayoutId id="2147483850" r:id="rId4"/>
    <p:sldLayoutId id="2147483851" r:id="rId5"/>
    <p:sldLayoutId id="2147483852" r:id="rId6"/>
    <p:sldLayoutId id="2147483853" r:id="rId7"/>
    <p:sldLayoutId id="2147483854" r:id="rId8"/>
    <p:sldLayoutId id="2147483855" r:id="rId9"/>
    <p:sldLayoutId id="2147483856" r:id="rId10"/>
    <p:sldLayoutId id="2147483857" r:id="rId11"/>
    <p:sldLayoutId id="2147483858" r:id="rId12"/>
  </p:sldLayoutIdLst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+mj-lt"/>
          <a:ea typeface="ＭＳ Ｐゴシック" charset="0"/>
          <a:cs typeface="ＭＳ Ｐゴシック" charset="0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  <a:cs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>
          <a:solidFill>
            <a:schemeClr val="tx1"/>
          </a:solidFill>
          <a:latin typeface="+mn-lt"/>
          <a:ea typeface="ＭＳ Ｐゴシック" charset="0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>
          <a:solidFill>
            <a:schemeClr val="tx1"/>
          </a:solidFill>
          <a:latin typeface="+mn-lt"/>
          <a:ea typeface="ＭＳ Ｐゴシック" charset="0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>
          <a:solidFill>
            <a:schemeClr val="tx1"/>
          </a:solidFill>
          <a:latin typeface="+mn-lt"/>
          <a:ea typeface="ＭＳ Ｐゴシック" charset="0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>
          <a:solidFill>
            <a:schemeClr val="tx1"/>
          </a:solidFill>
          <a:latin typeface="+mn-lt"/>
          <a:ea typeface="ＭＳ Ｐゴシック" charset="0"/>
        </a:defRPr>
      </a:lvl5pPr>
      <a:lvl6pPr marL="2514600" indent="-228600" algn="l" defTabSz="4572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defTabSz="4572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defTabSz="4572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defTabSz="457200" rtl="0" fontAlgn="base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794" name="Rectangle 2"/>
          <p:cNvSpPr>
            <a:spLocks noGrp="1" noChangeArrowheads="1"/>
          </p:cNvSpPr>
          <p:nvPr>
            <p:ph type="body" idx="1"/>
          </p:nvPr>
        </p:nvSpPr>
        <p:spPr bwMode="auto">
          <a:xfrm>
            <a:off x="401638" y="1633538"/>
            <a:ext cx="3751262" cy="4911725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35713" tIns="35713" rIns="35713" bIns="35713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>
                <a:sym typeface="Helvetica Neue" charset="0"/>
              </a:rPr>
              <a:t>Click to edit Master text styles</a:t>
            </a:r>
          </a:p>
          <a:p>
            <a:pPr lvl="1"/>
            <a:r>
              <a:rPr lang="en-US">
                <a:sym typeface="Helvetica Neue" charset="0"/>
              </a:rPr>
              <a:t>Second level</a:t>
            </a:r>
          </a:p>
          <a:p>
            <a:pPr lvl="2"/>
            <a:r>
              <a:rPr lang="en-US">
                <a:sym typeface="Helvetica Neue" charset="0"/>
              </a:rPr>
              <a:t>Third level</a:t>
            </a:r>
          </a:p>
          <a:p>
            <a:pPr lvl="3"/>
            <a:r>
              <a:rPr lang="en-US">
                <a:sym typeface="Helvetica Neue" charset="0"/>
              </a:rPr>
              <a:t>Fourth level</a:t>
            </a:r>
          </a:p>
          <a:p>
            <a:pPr lvl="4"/>
            <a:r>
              <a:rPr lang="en-US">
                <a:sym typeface="Helvetica Neue" charset="0"/>
              </a:rPr>
              <a:t>Fifth level</a:t>
            </a:r>
          </a:p>
        </p:txBody>
      </p:sp>
      <p:sp>
        <p:nvSpPr>
          <p:cNvPr id="161795" name="Line 3"/>
          <p:cNvSpPr>
            <a:spLocks noChangeShapeType="1"/>
          </p:cNvSpPr>
          <p:nvPr/>
        </p:nvSpPr>
        <p:spPr bwMode="auto">
          <a:xfrm>
            <a:off x="455613" y="1384300"/>
            <a:ext cx="3606800" cy="9525"/>
          </a:xfrm>
          <a:prstGeom prst="line">
            <a:avLst/>
          </a:prstGeom>
          <a:noFill/>
          <a:ln w="12700">
            <a:solidFill>
              <a:srgbClr val="9A9A9A"/>
            </a:solidFill>
            <a:miter lim="800000"/>
            <a:headEnd/>
            <a:tailEnd/>
          </a:ln>
          <a:extLst>
            <a:ext uri="{909E8E84-426E-40dd-AFC4-6F175D3DCCD1}">
              <a14:hiddenFill xmlns="" xmlns:a14="http://schemas.microsoft.com/office/drawing/2010/main">
                <a:noFill/>
              </a14:hiddenFill>
            </a:ext>
          </a:extLst>
        </p:spPr>
        <p:txBody>
          <a:bodyPr lIns="0" tIns="0" rIns="0" bIns="0"/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000000"/>
              </a:solidFill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61796" name="Rectangle 4"/>
          <p:cNvSpPr>
            <a:spLocks noGrp="1" noChangeArrowheads="1"/>
          </p:cNvSpPr>
          <p:nvPr>
            <p:ph type="title"/>
          </p:nvPr>
        </p:nvSpPr>
        <p:spPr bwMode="auto">
          <a:xfrm>
            <a:off x="401638" y="231775"/>
            <a:ext cx="3751262" cy="1019175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35713" tIns="35713" rIns="35713" bIns="35713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>
                <a:sym typeface="Gill Sans Light" charset="0"/>
              </a:rPr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5995111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60" r:id="rId1"/>
    <p:sldLayoutId id="2147483861" r:id="rId2"/>
  </p:sldLayoutIdLst>
  <p:transition/>
  <p:txStyles>
    <p:titleStyle>
      <a:lvl1pPr algn="l" defTabSz="642938" rtl="0" eaLnBrk="0" fontAlgn="base" hangingPunct="0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+mj-lt"/>
          <a:ea typeface="ＭＳ Ｐゴシック" pitchFamily="34" charset="-128"/>
          <a:cs typeface="ＭＳ Ｐゴシック" charset="0"/>
          <a:sym typeface="Gill Sans Light" charset="0"/>
        </a:defRPr>
      </a:lvl1pPr>
      <a:lvl2pPr algn="l" defTabSz="642938" rtl="0" eaLnBrk="0" fontAlgn="base" hangingPunct="0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pitchFamily="34" charset="-128"/>
          <a:cs typeface="ＭＳ Ｐゴシック" charset="0"/>
          <a:sym typeface="Gill Sans Light" charset="0"/>
        </a:defRPr>
      </a:lvl2pPr>
      <a:lvl3pPr algn="l" defTabSz="642938" rtl="0" eaLnBrk="0" fontAlgn="base" hangingPunct="0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pitchFamily="34" charset="-128"/>
          <a:cs typeface="ＭＳ Ｐゴシック" charset="0"/>
          <a:sym typeface="Gill Sans Light" charset="0"/>
        </a:defRPr>
      </a:lvl3pPr>
      <a:lvl4pPr algn="l" defTabSz="642938" rtl="0" eaLnBrk="0" fontAlgn="base" hangingPunct="0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pitchFamily="34" charset="-128"/>
          <a:cs typeface="ＭＳ Ｐゴシック" charset="0"/>
          <a:sym typeface="Gill Sans Light" charset="0"/>
        </a:defRPr>
      </a:lvl4pPr>
      <a:lvl5pPr algn="l" defTabSz="642938" rtl="0" eaLnBrk="0" fontAlgn="base" hangingPunct="0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pitchFamily="34" charset="-128"/>
          <a:cs typeface="ＭＳ Ｐゴシック" charset="0"/>
          <a:sym typeface="Gill Sans Light" charset="0"/>
        </a:defRPr>
      </a:lvl5pPr>
      <a:lvl6pPr marL="457200"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sym typeface="Gill Sans Light" charset="0"/>
        </a:defRPr>
      </a:lvl6pPr>
      <a:lvl7pPr marL="914400"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sym typeface="Gill Sans Light" charset="0"/>
        </a:defRPr>
      </a:lvl7pPr>
      <a:lvl8pPr marL="1371600"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sym typeface="Gill Sans Light" charset="0"/>
        </a:defRPr>
      </a:lvl8pPr>
      <a:lvl9pPr marL="1828800"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sym typeface="Gill Sans Light" charset="0"/>
        </a:defRPr>
      </a:lvl9pPr>
    </p:titleStyle>
    <p:bodyStyle>
      <a:lvl1pPr marL="187325" indent="-187325" algn="l" defTabSz="642938" rtl="0" eaLnBrk="0" fontAlgn="base" hangingPunct="0">
        <a:spcBef>
          <a:spcPts val="2113"/>
        </a:spcBef>
        <a:spcAft>
          <a:spcPct val="0"/>
        </a:spcAft>
        <a:buClr>
          <a:srgbClr val="000000"/>
        </a:buClr>
        <a:buSzPct val="100000"/>
        <a:buFont typeface="Helvetica Neue" charset="0"/>
        <a:buChar char="•"/>
        <a:defRPr>
          <a:solidFill>
            <a:schemeClr val="tx1"/>
          </a:solidFill>
          <a:latin typeface="+mn-lt"/>
          <a:ea typeface="ＭＳ Ｐゴシック" pitchFamily="34" charset="-128"/>
          <a:cs typeface="ＭＳ Ｐゴシック" charset="0"/>
          <a:sym typeface="Helvetica Neue" charset="0"/>
        </a:defRPr>
      </a:lvl1pPr>
      <a:lvl2pPr marL="463550" indent="-187325" algn="l" defTabSz="642938" rtl="0" eaLnBrk="0" fontAlgn="base" hangingPunct="0">
        <a:spcBef>
          <a:spcPts val="1263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ＭＳ Ｐゴシック" charset="-128"/>
          <a:sym typeface="Helvetica Neue" charset="0"/>
        </a:defRPr>
      </a:lvl2pPr>
      <a:lvl3pPr marL="776288" indent="-187325" algn="l" defTabSz="642938" rtl="0" eaLnBrk="0" fontAlgn="base" hangingPunct="0">
        <a:spcBef>
          <a:spcPts val="1263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ＭＳ Ｐゴシック" charset="-128"/>
          <a:sym typeface="Helvetica Neue" charset="0"/>
        </a:defRPr>
      </a:lvl3pPr>
      <a:lvl4pPr marL="1089025" indent="-187325" algn="l" defTabSz="642938" rtl="0" eaLnBrk="0" fontAlgn="base" hangingPunct="0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ＭＳ Ｐゴシック" charset="-128"/>
          <a:sym typeface="Helvetica Neue" charset="0"/>
        </a:defRPr>
      </a:lvl4pPr>
      <a:lvl5pPr marL="1401763" indent="-187325" algn="l" defTabSz="642938" rtl="0" eaLnBrk="0" fontAlgn="base" hangingPunct="0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ＭＳ Ｐゴシック" charset="-128"/>
          <a:sym typeface="Helvetica Neue" charset="0"/>
        </a:defRPr>
      </a:lvl5pPr>
      <a:lvl6pPr marL="18589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ＭＳ Ｐゴシック" charset="-128"/>
          <a:sym typeface="Helvetica Neue" charset="0"/>
        </a:defRPr>
      </a:lvl6pPr>
      <a:lvl7pPr marL="23161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ＭＳ Ｐゴシック" charset="-128"/>
          <a:sym typeface="Helvetica Neue" charset="0"/>
        </a:defRPr>
      </a:lvl7pPr>
      <a:lvl8pPr marL="27733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ＭＳ Ｐゴシック" charset="-128"/>
          <a:sym typeface="Helvetica Neue" charset="0"/>
        </a:defRPr>
      </a:lvl8pPr>
      <a:lvl9pPr marL="32305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ＭＳ Ｐゴシック" charset="-128"/>
          <a:sym typeface="Helvetica Neue" charset="0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ine"/>
          <p:cNvSpPr/>
          <p:nvPr/>
        </p:nvSpPr>
        <p:spPr>
          <a:xfrm>
            <a:off x="401836" y="848322"/>
            <a:ext cx="8344762" cy="91"/>
          </a:xfrm>
          <a:prstGeom prst="line">
            <a:avLst/>
          </a:prstGeom>
          <a:ln w="25400">
            <a:solidFill>
              <a:srgbClr val="AD584F"/>
            </a:solidFill>
            <a:miter lim="400000"/>
          </a:ln>
        </p:spPr>
        <p:txBody>
          <a:bodyPr lIns="26789" tIns="26789" rIns="26789" bIns="26789" anchor="ctr"/>
          <a:lstStyle/>
          <a:p>
            <a:pPr algn="l" defTabSz="241093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633"/>
          </a:p>
        </p:txBody>
      </p:sp>
      <p:sp>
        <p:nvSpPr>
          <p:cNvPr id="3" name="Title Text"/>
          <p:cNvSpPr txBox="1">
            <a:spLocks noGrp="1"/>
          </p:cNvSpPr>
          <p:nvPr>
            <p:ph type="title"/>
          </p:nvPr>
        </p:nvSpPr>
        <p:spPr>
          <a:xfrm>
            <a:off x="401837" y="-303610"/>
            <a:ext cx="7824639" cy="98226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lIns="50800" tIns="50800" rIns="50800" bIns="50800" anchor="b">
            <a:normAutofit/>
          </a:bodyPr>
          <a:lstStyle/>
          <a:p>
            <a:r>
              <a:t>Title Text</a:t>
            </a:r>
          </a:p>
        </p:txBody>
      </p:sp>
      <p:sp>
        <p:nvSpPr>
          <p:cNvPr id="4" name="Body Level One…"/>
          <p:cNvSpPr txBox="1">
            <a:spLocks noGrp="1"/>
          </p:cNvSpPr>
          <p:nvPr>
            <p:ph type="body" idx="1"/>
          </p:nvPr>
        </p:nvSpPr>
        <p:spPr>
          <a:xfrm>
            <a:off x="401836" y="1562695"/>
            <a:ext cx="8340329" cy="468808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lIns="50800" tIns="50800" rIns="50800" bIns="50800">
            <a:normAutofit/>
          </a:bodyPr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61968" y="312629"/>
            <a:ext cx="248466" cy="264944"/>
          </a:xfrm>
          <a:prstGeom prst="rect">
            <a:avLst/>
          </a:prstGeom>
          <a:ln w="12700">
            <a:miter lim="400000"/>
          </a:ln>
        </p:spPr>
        <p:txBody>
          <a:bodyPr wrap="none" lIns="50800" tIns="50800" rIns="50800" bIns="50800">
            <a:spAutoFit/>
          </a:bodyPr>
          <a:lstStyle>
            <a:lvl1pPr algn="r">
              <a:defRPr sz="1055">
                <a:latin typeface="Helvetica Neue"/>
                <a:ea typeface="Helvetica Neue"/>
                <a:cs typeface="Helvetica Neue"/>
                <a:sym typeface="Helvetica Neue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605015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90" r:id="rId1"/>
    <p:sldLayoutId id="2147483891" r:id="rId2"/>
    <p:sldLayoutId id="2147483892" r:id="rId3"/>
    <p:sldLayoutId id="2147483893" r:id="rId4"/>
    <p:sldLayoutId id="2147483894" r:id="rId5"/>
    <p:sldLayoutId id="2147483895" r:id="rId6"/>
    <p:sldLayoutId id="2147483896" r:id="rId7"/>
    <p:sldLayoutId id="2147483897" r:id="rId8"/>
    <p:sldLayoutId id="2147483898" r:id="rId9"/>
    <p:sldLayoutId id="2147483899" r:id="rId10"/>
    <p:sldLayoutId id="2147483900" r:id="rId11"/>
    <p:sldLayoutId id="2147483901" r:id="rId12"/>
    <p:sldLayoutId id="2147483902" r:id="rId13"/>
    <p:sldLayoutId id="2147483903" r:id="rId14"/>
    <p:sldLayoutId id="2147483904" r:id="rId15"/>
    <p:sldLayoutId id="2147483905" r:id="rId16"/>
    <p:sldLayoutId id="2147483906" r:id="rId17"/>
    <p:sldLayoutId id="2147483907" r:id="rId18"/>
    <p:sldLayoutId id="2147483908" r:id="rId19"/>
    <p:sldLayoutId id="2147483909" r:id="rId20"/>
    <p:sldLayoutId id="2147483910" r:id="rId21"/>
    <p:sldLayoutId id="2147483911" r:id="rId22"/>
    <p:sldLayoutId id="2147483912" r:id="rId23"/>
    <p:sldLayoutId id="2147483913" r:id="rId24"/>
    <p:sldLayoutId id="2147483914" r:id="rId25"/>
    <p:sldLayoutId id="2147483915" r:id="rId26"/>
    <p:sldLayoutId id="2147483916" r:id="rId27"/>
    <p:sldLayoutId id="2147483917" r:id="rId28"/>
    <p:sldLayoutId id="2147483918" r:id="rId29"/>
    <p:sldLayoutId id="2147483919" r:id="rId30"/>
    <p:sldLayoutId id="2147483920" r:id="rId31"/>
    <p:sldLayoutId id="2147483921" r:id="rId32"/>
    <p:sldLayoutId id="2147483922" r:id="rId33"/>
    <p:sldLayoutId id="2147483923" r:id="rId34"/>
    <p:sldLayoutId id="2147483924" r:id="rId35"/>
    <p:sldLayoutId id="2147483925" r:id="rId36"/>
    <p:sldLayoutId id="2147483926" r:id="rId37"/>
    <p:sldLayoutId id="2147483927" r:id="rId38"/>
    <p:sldLayoutId id="2147483928" r:id="rId39"/>
  </p:sldLayoutIdLst>
  <p:transition spd="med"/>
  <p:txStyles>
    <p:titleStyle>
      <a:lvl1pPr marL="0" marR="0" indent="0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1pPr>
      <a:lvl2pPr marL="0" marR="0" indent="120547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2pPr>
      <a:lvl3pPr marL="0" marR="0" indent="241093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3pPr>
      <a:lvl4pPr marL="0" marR="0" indent="361640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4pPr>
      <a:lvl5pPr marL="0" marR="0" indent="482186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5pPr>
      <a:lvl6pPr marL="0" marR="0" indent="602732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6pPr>
      <a:lvl7pPr marL="0" marR="0" indent="723279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7pPr>
      <a:lvl8pPr marL="0" marR="0" indent="843826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8pPr>
      <a:lvl9pPr marL="0" marR="0" indent="964372" algn="l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26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9pPr>
    </p:titleStyle>
    <p:bodyStyle>
      <a:lvl1pPr marL="241093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1pPr>
      <a:lvl2pPr marL="482186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2pPr>
      <a:lvl3pPr marL="723279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3pPr>
      <a:lvl4pPr marL="964372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4pPr>
      <a:lvl5pPr marL="1205465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5pPr>
      <a:lvl6pPr marL="1446558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6pPr>
      <a:lvl7pPr marL="1687651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7pPr>
      <a:lvl8pPr marL="1928744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8pPr>
      <a:lvl9pPr marL="2169837" marR="0" indent="-241093" algn="l" defTabSz="308063" latinLnBrk="0">
        <a:lnSpc>
          <a:spcPct val="100000"/>
        </a:lnSpc>
        <a:spcBef>
          <a:spcPts val="2215"/>
        </a:spcBef>
        <a:spcAft>
          <a:spcPts val="0"/>
        </a:spcAft>
        <a:buClrTx/>
        <a:buSzPct val="75000"/>
        <a:buFont typeface="Helvetica Neue"/>
        <a:buChar char="•"/>
        <a:tabLst/>
        <a:defRPr sz="1898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9pPr>
    </p:bodyStyle>
    <p:otherStyle>
      <a:lvl1pPr marL="0" marR="0" indent="0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1pPr>
      <a:lvl2pPr marL="0" marR="0" indent="120547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2pPr>
      <a:lvl3pPr marL="0" marR="0" indent="241093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3pPr>
      <a:lvl4pPr marL="0" marR="0" indent="361640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4pPr>
      <a:lvl5pPr marL="0" marR="0" indent="482186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5pPr>
      <a:lvl6pPr marL="0" marR="0" indent="602732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6pPr>
      <a:lvl7pPr marL="0" marR="0" indent="723279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7pPr>
      <a:lvl8pPr marL="0" marR="0" indent="843826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8pPr>
      <a:lvl9pPr marL="0" marR="0" indent="964372" algn="r" defTabSz="30806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055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9pPr>
    </p:otherStyle>
  </p:txStyles>
</p:sldMaster>
</file>

<file path=ppt/slideMasters/slideMaster1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ine"/>
          <p:cNvSpPr/>
          <p:nvPr/>
        </p:nvSpPr>
        <p:spPr>
          <a:xfrm>
            <a:off x="401836" y="848321"/>
            <a:ext cx="8344762" cy="91"/>
          </a:xfrm>
          <a:prstGeom prst="line">
            <a:avLst/>
          </a:prstGeom>
          <a:ln w="25400">
            <a:solidFill>
              <a:srgbClr val="AD584F"/>
            </a:solidFill>
            <a:miter lim="400000"/>
          </a:ln>
        </p:spPr>
        <p:txBody>
          <a:bodyPr lIns="35719" tIns="35719" rIns="35719" bIns="35719" anchor="ctr"/>
          <a:lstStyle/>
          <a:p>
            <a:pPr algn="l" defTabSz="321457">
              <a:defRPr sz="1200">
                <a:latin typeface="Helvetica"/>
                <a:ea typeface="Helvetica"/>
                <a:cs typeface="Helvetica"/>
                <a:sym typeface="Helvetica"/>
              </a:defRPr>
            </a:pPr>
            <a:endParaRPr sz="844"/>
          </a:p>
        </p:txBody>
      </p:sp>
      <p:sp>
        <p:nvSpPr>
          <p:cNvPr id="3" name="Title Text"/>
          <p:cNvSpPr txBox="1">
            <a:spLocks noGrp="1"/>
          </p:cNvSpPr>
          <p:nvPr>
            <p:ph type="title"/>
          </p:nvPr>
        </p:nvSpPr>
        <p:spPr>
          <a:xfrm>
            <a:off x="401836" y="-303610"/>
            <a:ext cx="7824639" cy="98226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lIns="50800" tIns="50800" rIns="50800" bIns="50800" anchor="b">
            <a:normAutofit/>
          </a:bodyPr>
          <a:lstStyle/>
          <a:p>
            <a:r>
              <a:t>Title Text</a:t>
            </a:r>
          </a:p>
        </p:txBody>
      </p:sp>
      <p:sp>
        <p:nvSpPr>
          <p:cNvPr id="4" name="Body Level One…"/>
          <p:cNvSpPr txBox="1">
            <a:spLocks noGrp="1"/>
          </p:cNvSpPr>
          <p:nvPr>
            <p:ph type="body" idx="1"/>
          </p:nvPr>
        </p:nvSpPr>
        <p:spPr>
          <a:xfrm>
            <a:off x="401836" y="1562695"/>
            <a:ext cx="8340328" cy="468808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lIns="50800" tIns="50800" rIns="50800" bIns="50800">
            <a:normAutofit/>
          </a:bodyPr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8413877" y="312629"/>
            <a:ext cx="296556" cy="318933"/>
          </a:xfrm>
          <a:prstGeom prst="rect">
            <a:avLst/>
          </a:prstGeom>
          <a:ln w="12700">
            <a:miter lim="400000"/>
          </a:ln>
        </p:spPr>
        <p:txBody>
          <a:bodyPr wrap="none" lIns="50800" tIns="50800" rIns="50800" bIns="50800">
            <a:spAutoFit/>
          </a:bodyPr>
          <a:lstStyle>
            <a:lvl1pPr algn="r">
              <a:defRPr sz="1406">
                <a:latin typeface="Helvetica Neue"/>
                <a:ea typeface="Helvetica Neue"/>
                <a:cs typeface="Helvetica Neue"/>
                <a:sym typeface="Helvetica Neue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5259880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30" r:id="rId1"/>
    <p:sldLayoutId id="2147483931" r:id="rId2"/>
    <p:sldLayoutId id="2147483932" r:id="rId3"/>
    <p:sldLayoutId id="2147483933" r:id="rId4"/>
    <p:sldLayoutId id="2147483934" r:id="rId5"/>
    <p:sldLayoutId id="2147483935" r:id="rId6"/>
    <p:sldLayoutId id="2147483936" r:id="rId7"/>
    <p:sldLayoutId id="2147483937" r:id="rId8"/>
    <p:sldLayoutId id="2147483938" r:id="rId9"/>
    <p:sldLayoutId id="2147483939" r:id="rId10"/>
    <p:sldLayoutId id="2147483940" r:id="rId11"/>
    <p:sldLayoutId id="2147483941" r:id="rId12"/>
    <p:sldLayoutId id="2147483942" r:id="rId13"/>
    <p:sldLayoutId id="2147483943" r:id="rId14"/>
    <p:sldLayoutId id="2147483944" r:id="rId15"/>
    <p:sldLayoutId id="2147483945" r:id="rId16"/>
    <p:sldLayoutId id="2147483946" r:id="rId17"/>
    <p:sldLayoutId id="2147483947" r:id="rId18"/>
    <p:sldLayoutId id="2147483949" r:id="rId19"/>
    <p:sldLayoutId id="2147483950" r:id="rId20"/>
    <p:sldLayoutId id="2147483951" r:id="rId21"/>
    <p:sldLayoutId id="2147483952" r:id="rId22"/>
    <p:sldLayoutId id="2147483953" r:id="rId23"/>
    <p:sldLayoutId id="2147483954" r:id="rId24"/>
    <p:sldLayoutId id="2147483955" r:id="rId25"/>
    <p:sldLayoutId id="2147483956" r:id="rId26"/>
    <p:sldLayoutId id="2147483957" r:id="rId27"/>
    <p:sldLayoutId id="2147483958" r:id="rId28"/>
    <p:sldLayoutId id="2147483959" r:id="rId29"/>
    <p:sldLayoutId id="2147483960" r:id="rId30"/>
    <p:sldLayoutId id="2147483961" r:id="rId31"/>
    <p:sldLayoutId id="2147483962" r:id="rId32"/>
    <p:sldLayoutId id="2147483963" r:id="rId33"/>
    <p:sldLayoutId id="2147483964" r:id="rId34"/>
    <p:sldLayoutId id="2147483965" r:id="rId35"/>
    <p:sldLayoutId id="2147483966" r:id="rId36"/>
    <p:sldLayoutId id="2147483967" r:id="rId37"/>
    <p:sldLayoutId id="2147483968" r:id="rId38"/>
    <p:sldLayoutId id="2147484071" r:id="rId39"/>
  </p:sldLayoutIdLst>
  <p:transition spd="med"/>
  <p:txStyles>
    <p:titleStyle>
      <a:lvl1pPr marL="0" marR="0" indent="0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1pPr>
      <a:lvl2pPr marL="0" marR="0" indent="160729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2pPr>
      <a:lvl3pPr marL="0" marR="0" indent="321457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3pPr>
      <a:lvl4pPr marL="0" marR="0" indent="482186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4pPr>
      <a:lvl5pPr marL="0" marR="0" indent="642915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5pPr>
      <a:lvl6pPr marL="0" marR="0" indent="803643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6pPr>
      <a:lvl7pPr marL="0" marR="0" indent="964372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7pPr>
      <a:lvl8pPr marL="0" marR="0" indent="1125101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8pPr>
      <a:lvl9pPr marL="0" marR="0" indent="1285829" algn="l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234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9pPr>
    </p:titleStyle>
    <p:bodyStyle>
      <a:lvl1pPr marL="321457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1pPr>
      <a:lvl2pPr marL="642915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2pPr>
      <a:lvl3pPr marL="964372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3pPr>
      <a:lvl4pPr marL="1285829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4pPr>
      <a:lvl5pPr marL="1607287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5pPr>
      <a:lvl6pPr marL="1928744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6pPr>
      <a:lvl7pPr marL="2250201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7pPr>
      <a:lvl8pPr marL="2571659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8pPr>
      <a:lvl9pPr marL="2893116" marR="0" indent="-321457" algn="l" defTabSz="410751" latinLnBrk="0">
        <a:lnSpc>
          <a:spcPct val="100000"/>
        </a:lnSpc>
        <a:spcBef>
          <a:spcPts val="2953"/>
        </a:spcBef>
        <a:spcAft>
          <a:spcPts val="0"/>
        </a:spcAft>
        <a:buClrTx/>
        <a:buSzPct val="75000"/>
        <a:buFont typeface="Helvetica Neue"/>
        <a:buChar char="•"/>
        <a:tabLst/>
        <a:defRPr sz="2531" b="0" i="0" u="none" strike="noStrike" cap="none" spc="0" baseline="0">
          <a:ln>
            <a:noFill/>
          </a:ln>
          <a:solidFill>
            <a:srgbClr val="212121"/>
          </a:solidFill>
          <a:uFillTx/>
          <a:latin typeface="Helvetica Neue Light"/>
          <a:ea typeface="Helvetica Neue Light"/>
          <a:cs typeface="Helvetica Neue Light"/>
          <a:sym typeface="Helvetica Neue Light"/>
        </a:defRPr>
      </a:lvl9pPr>
    </p:bodyStyle>
    <p:otherStyle>
      <a:lvl1pPr marL="0" marR="0" indent="0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1pPr>
      <a:lvl2pPr marL="0" marR="0" indent="160729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2pPr>
      <a:lvl3pPr marL="0" marR="0" indent="321457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3pPr>
      <a:lvl4pPr marL="0" marR="0" indent="482186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4pPr>
      <a:lvl5pPr marL="0" marR="0" indent="642915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5pPr>
      <a:lvl6pPr marL="0" marR="0" indent="803643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6pPr>
      <a:lvl7pPr marL="0" marR="0" indent="964372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7pPr>
      <a:lvl8pPr marL="0" marR="0" indent="1125101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8pPr>
      <a:lvl9pPr marL="0" marR="0" indent="1285829" algn="r" defTabSz="410751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406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"/>
        </a:defRPr>
      </a:lvl9pPr>
    </p:otherStyle>
  </p:txStyles>
</p:sldMaster>
</file>

<file path=ppt/slideMasters/slideMaster1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2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2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42900"/>
            <a:fld id="{8470C4F4-934C-9B4A-8BBA-F13120A3266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342900"/>
              <a:t>3/1/19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2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42900"/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2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42900"/>
            <a:fld id="{B7EF3B9C-9624-6D49-B41F-5ABAC5FA239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342900"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38845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70" r:id="rId1"/>
    <p:sldLayoutId id="2147483971" r:id="rId2"/>
    <p:sldLayoutId id="2147483972" r:id="rId3"/>
    <p:sldLayoutId id="2147483973" r:id="rId4"/>
    <p:sldLayoutId id="2147483974" r:id="rId5"/>
    <p:sldLayoutId id="2147483975" r:id="rId6"/>
    <p:sldLayoutId id="2147483976" r:id="rId7"/>
    <p:sldLayoutId id="2147483977" r:id="rId8"/>
    <p:sldLayoutId id="2147483978" r:id="rId9"/>
    <p:sldLayoutId id="2147483979" r:id="rId10"/>
    <p:sldLayoutId id="2147483980" r:id="rId11"/>
    <p:sldLayoutId id="2147483981" r:id="rId12"/>
  </p:sldLayoutIdLst>
  <p:txStyles>
    <p:titleStyle>
      <a:lvl1pPr algn="ctr" defTabSz="342900" rtl="0" eaLnBrk="1" latinLnBrk="0" hangingPunct="1"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3429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342900" rtl="0" eaLnBrk="1" latinLnBrk="0" hangingPunct="1">
        <a:spcBef>
          <a:spcPct val="20000"/>
        </a:spcBef>
        <a:buFont typeface="Arial"/>
        <a:buChar char="–"/>
        <a:defRPr sz="21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342900" rtl="0" eaLnBrk="1" latinLnBrk="0" hangingPunct="1">
        <a:spcBef>
          <a:spcPct val="200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342900" rtl="0" eaLnBrk="1" latinLnBrk="0" hangingPunct="1">
        <a:spcBef>
          <a:spcPct val="20000"/>
        </a:spcBef>
        <a:buFont typeface="Arial"/>
        <a:buChar char="–"/>
        <a:defRPr sz="150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342900" rtl="0" eaLnBrk="1" latinLnBrk="0" hangingPunct="1">
        <a:spcBef>
          <a:spcPct val="20000"/>
        </a:spcBef>
        <a:buFont typeface="Arial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57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6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b="0">
                <a:solidFill>
                  <a:srgbClr val="000000"/>
                </a:solidFill>
                <a:latin typeface="Arial" charset="0"/>
                <a:ea typeface="+mn-ea"/>
                <a:cs typeface="Arial" pitchFamily="34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ea typeface="ＭＳ Ｐゴシック"/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b="0">
                <a:solidFill>
                  <a:srgbClr val="000000"/>
                </a:solidFill>
                <a:latin typeface="Arial" charset="0"/>
                <a:ea typeface="+mn-ea"/>
                <a:cs typeface="Arial" pitchFamily="34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ea typeface="ＭＳ Ｐゴシック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solidFill>
                  <a:srgbClr val="000000"/>
                </a:solidFill>
                <a:cs typeface="ＭＳ Ｐゴシック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fld id="{5B6000D3-67CE-6F43-B5ED-5D47A18965CA}" type="slidenum">
              <a:rPr lang="en-US">
                <a:latin typeface="Arial" charset="0"/>
                <a:ea typeface="ＭＳ Ｐゴシック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latin typeface="Arial" charset="0"/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854764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83" r:id="rId1"/>
    <p:sldLayoutId id="2147483984" r:id="rId2"/>
    <p:sldLayoutId id="2147483985" r:id="rId3"/>
    <p:sldLayoutId id="2147483986" r:id="rId4"/>
    <p:sldLayoutId id="2147483987" r:id="rId5"/>
    <p:sldLayoutId id="2147483988" r:id="rId6"/>
    <p:sldLayoutId id="2147483989" r:id="rId7"/>
    <p:sldLayoutId id="2147483990" r:id="rId8"/>
    <p:sldLayoutId id="2147483991" r:id="rId9"/>
    <p:sldLayoutId id="2147483992" r:id="rId10"/>
    <p:sldLayoutId id="2147483993" r:id="rId11"/>
  </p:sldLayoutIdLst>
  <p:transition spd="slow">
    <p:randomBar dir="vert"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66BF949-A040-5747-97D0-FBE7F8082E6D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3/1/19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57D7533-3677-E34F-908E-6A438332DEBF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177992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95" r:id="rId1"/>
    <p:sldLayoutId id="2147483996" r:id="rId2"/>
    <p:sldLayoutId id="2147483997" r:id="rId3"/>
    <p:sldLayoutId id="2147483998" r:id="rId4"/>
    <p:sldLayoutId id="2147483999" r:id="rId5"/>
    <p:sldLayoutId id="2147484000" r:id="rId6"/>
    <p:sldLayoutId id="2147484001" r:id="rId7"/>
    <p:sldLayoutId id="2147484002" r:id="rId8"/>
    <p:sldLayoutId id="2147484003" r:id="rId9"/>
    <p:sldLayoutId id="2147484004" r:id="rId10"/>
    <p:sldLayoutId id="2147484005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:ma14="http://schemas.microsoft.com/office/mac/drawingml/2011/main" xmlns="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57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6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:ma14="http://schemas.microsoft.com/office/mac/drawingml/2011/main" xmlns="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b="0">
                <a:solidFill>
                  <a:srgbClr val="000000"/>
                </a:solidFill>
                <a:latin typeface="Arial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b="0">
                <a:solidFill>
                  <a:srgbClr val="000000"/>
                </a:solidFill>
                <a:latin typeface="Arial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solidFill>
                  <a:srgbClr val="000000"/>
                </a:solidFill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5B6000D3-67CE-6F43-B5ED-5D47A18965CA}" type="slidenum">
              <a:rPr lang="en-US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53597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07" r:id="rId1"/>
    <p:sldLayoutId id="2147484008" r:id="rId2"/>
    <p:sldLayoutId id="2147484009" r:id="rId3"/>
    <p:sldLayoutId id="2147484010" r:id="rId4"/>
    <p:sldLayoutId id="2147484011" r:id="rId5"/>
    <p:sldLayoutId id="2147484012" r:id="rId6"/>
    <p:sldLayoutId id="2147484013" r:id="rId7"/>
    <p:sldLayoutId id="2147484014" r:id="rId8"/>
    <p:sldLayoutId id="2147484015" r:id="rId9"/>
    <p:sldLayoutId id="2147484016" r:id="rId10"/>
    <p:sldLayoutId id="2147484017" r:id="rId11"/>
  </p:sldLayoutIdLst>
  <p:transition spd="slow">
    <p:randomBar dir="vert"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:ma14="http://schemas.microsoft.com/office/mac/drawingml/2011/main" xmlns="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57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6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:ma14="http://schemas.microsoft.com/office/mac/drawingml/2011/main" xmlns="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050" b="0">
                <a:solidFill>
                  <a:srgbClr val="000000"/>
                </a:solidFill>
                <a:latin typeface="Arial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050" b="0">
                <a:solidFill>
                  <a:srgbClr val="000000"/>
                </a:solidFill>
                <a:latin typeface="Arial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050">
                <a:solidFill>
                  <a:srgbClr val="000000"/>
                </a:solidFill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5B6000D3-67CE-6F43-B5ED-5D47A18965CA}" type="slidenum">
              <a:rPr lang="en-US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1782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19" r:id="rId1"/>
    <p:sldLayoutId id="2147484020" r:id="rId2"/>
    <p:sldLayoutId id="2147484021" r:id="rId3"/>
    <p:sldLayoutId id="2147484022" r:id="rId4"/>
    <p:sldLayoutId id="2147484023" r:id="rId5"/>
    <p:sldLayoutId id="2147484024" r:id="rId6"/>
    <p:sldLayoutId id="2147484025" r:id="rId7"/>
    <p:sldLayoutId id="2147484026" r:id="rId8"/>
    <p:sldLayoutId id="2147484027" r:id="rId9"/>
    <p:sldLayoutId id="2147484028" r:id="rId10"/>
    <p:sldLayoutId id="2147484029" r:id="rId11"/>
  </p:sldLayoutIdLst>
  <p:transition spd="slow">
    <p:randomBar dir="vert"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5pPr>
      <a:lvl6pPr marL="342900" algn="ctr" rtl="0" fontAlgn="base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6pPr>
      <a:lvl7pPr marL="685800" algn="ctr" rtl="0" fontAlgn="base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7pPr>
      <a:lvl8pPr marL="1028700" algn="ctr" rtl="0" fontAlgn="base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8pPr>
      <a:lvl9pPr marL="1371600" algn="ctr" rtl="0" fontAlgn="base">
        <a:spcBef>
          <a:spcPct val="0"/>
        </a:spcBef>
        <a:spcAft>
          <a:spcPct val="0"/>
        </a:spcAft>
        <a:defRPr sz="33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9pPr>
    </p:titleStyle>
    <p:bodyStyle>
      <a:lvl1pPr marL="257175" indent="-257175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rtl="0" eaLnBrk="0" fontAlgn="base" hangingPunct="0">
        <a:spcBef>
          <a:spcPct val="20000"/>
        </a:spcBef>
        <a:spcAft>
          <a:spcPct val="0"/>
        </a:spcAft>
        <a:buChar char="–"/>
        <a:defRPr sz="2100">
          <a:solidFill>
            <a:schemeClr val="tx1"/>
          </a:solidFill>
          <a:latin typeface="+mn-lt"/>
          <a:ea typeface="+mn-ea"/>
        </a:defRPr>
      </a:lvl2pPr>
      <a:lvl3pPr marL="857250" indent="-171450" algn="l" rtl="0" eaLnBrk="0" fontAlgn="base" hangingPunct="0">
        <a:spcBef>
          <a:spcPct val="20000"/>
        </a:spcBef>
        <a:spcAft>
          <a:spcPct val="0"/>
        </a:spcAft>
        <a:buChar char="•"/>
        <a:defRPr sz="1800">
          <a:solidFill>
            <a:schemeClr val="tx1"/>
          </a:solidFill>
          <a:latin typeface="+mn-lt"/>
          <a:ea typeface="+mn-ea"/>
        </a:defRPr>
      </a:lvl3pPr>
      <a:lvl4pPr marL="1200150" indent="-171450" algn="l" rtl="0" eaLnBrk="0" fontAlgn="base" hangingPunct="0">
        <a:spcBef>
          <a:spcPct val="20000"/>
        </a:spcBef>
        <a:spcAft>
          <a:spcPct val="0"/>
        </a:spcAft>
        <a:buChar char="–"/>
        <a:defRPr sz="1500">
          <a:solidFill>
            <a:schemeClr val="tx1"/>
          </a:solidFill>
          <a:latin typeface="+mn-lt"/>
          <a:ea typeface="+mn-ea"/>
        </a:defRPr>
      </a:lvl4pPr>
      <a:lvl5pPr marL="1543050" indent="-171450" algn="l" rtl="0" eaLnBrk="0" fontAlgn="base" hangingPunct="0">
        <a:spcBef>
          <a:spcPct val="20000"/>
        </a:spcBef>
        <a:spcAft>
          <a:spcPct val="0"/>
        </a:spcAft>
        <a:buChar char="»"/>
        <a:defRPr sz="1500">
          <a:solidFill>
            <a:schemeClr val="tx1"/>
          </a:solidFill>
          <a:latin typeface="+mn-lt"/>
          <a:ea typeface="+mn-ea"/>
        </a:defRPr>
      </a:lvl5pPr>
      <a:lvl6pPr marL="1885950" indent="-171450" algn="l" rtl="0" fontAlgn="base">
        <a:spcBef>
          <a:spcPct val="20000"/>
        </a:spcBef>
        <a:spcAft>
          <a:spcPct val="0"/>
        </a:spcAft>
        <a:buChar char="»"/>
        <a:defRPr sz="1500">
          <a:solidFill>
            <a:schemeClr val="tx1"/>
          </a:solidFill>
          <a:latin typeface="+mn-lt"/>
          <a:ea typeface="+mn-ea"/>
        </a:defRPr>
      </a:lvl6pPr>
      <a:lvl7pPr marL="2228850" indent="-171450" algn="l" rtl="0" fontAlgn="base">
        <a:spcBef>
          <a:spcPct val="20000"/>
        </a:spcBef>
        <a:spcAft>
          <a:spcPct val="0"/>
        </a:spcAft>
        <a:buChar char="»"/>
        <a:defRPr sz="1500">
          <a:solidFill>
            <a:schemeClr val="tx1"/>
          </a:solidFill>
          <a:latin typeface="+mn-lt"/>
          <a:ea typeface="+mn-ea"/>
        </a:defRPr>
      </a:lvl7pPr>
      <a:lvl8pPr marL="2571750" indent="-171450" algn="l" rtl="0" fontAlgn="base">
        <a:spcBef>
          <a:spcPct val="20000"/>
        </a:spcBef>
        <a:spcAft>
          <a:spcPct val="0"/>
        </a:spcAft>
        <a:buChar char="»"/>
        <a:defRPr sz="1500">
          <a:solidFill>
            <a:schemeClr val="tx1"/>
          </a:solidFill>
          <a:latin typeface="+mn-lt"/>
          <a:ea typeface="+mn-ea"/>
        </a:defRPr>
      </a:lvl8pPr>
      <a:lvl9pPr marL="2914650" indent="-171450" algn="l" rtl="0" fontAlgn="base">
        <a:spcBef>
          <a:spcPct val="20000"/>
        </a:spcBef>
        <a:spcAft>
          <a:spcPct val="0"/>
        </a:spcAft>
        <a:buChar char="»"/>
        <a:defRPr sz="15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5458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20" tIns="45711" rIns="91420" bIns="45711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7545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20" tIns="45711" rIns="91420" bIns="4571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75460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20" tIns="45711" rIns="91420" bIns="45711" numCol="1" anchor="t" anchorCtr="0" compatLnSpc="1">
            <a:prstTxWarp prst="textNoShape">
              <a:avLst/>
            </a:prstTxWarp>
          </a:bodyPr>
          <a:lstStyle>
            <a:lvl1pPr>
              <a:defRPr sz="1400" i="0">
                <a:effectLst/>
                <a:latin typeface="+mn-lt"/>
                <a:cs typeface="ＭＳ Ｐゴシック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000000"/>
              </a:solidFill>
              <a:latin typeface="Times New Roman"/>
              <a:ea typeface="ＭＳ Ｐゴシック" charset="0"/>
            </a:endParaRPr>
          </a:p>
        </p:txBody>
      </p:sp>
      <p:sp>
        <p:nvSpPr>
          <p:cNvPr id="275461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20" tIns="45711" rIns="91420" bIns="45711" numCol="1" anchor="t" anchorCtr="0" compatLnSpc="1">
            <a:prstTxWarp prst="textNoShape">
              <a:avLst/>
            </a:prstTxWarp>
          </a:bodyPr>
          <a:lstStyle>
            <a:lvl1pPr algn="ctr">
              <a:defRPr sz="1400" i="0">
                <a:effectLst/>
                <a:latin typeface="+mn-lt"/>
                <a:cs typeface="ＭＳ Ｐゴシック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000000"/>
              </a:solidFill>
              <a:latin typeface="Times New Roman"/>
              <a:ea typeface="ＭＳ Ｐゴシック" charset="0"/>
            </a:endParaRPr>
          </a:p>
        </p:txBody>
      </p:sp>
      <p:sp>
        <p:nvSpPr>
          <p:cNvPr id="275462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20" tIns="45711" rIns="91420" bIns="45711" numCol="1" anchor="t" anchorCtr="0" compatLnSpc="1">
            <a:prstTxWarp prst="textNoShape">
              <a:avLst/>
            </a:prstTxWarp>
          </a:bodyPr>
          <a:lstStyle>
            <a:lvl1pPr algn="r">
              <a:defRPr sz="1400" i="0">
                <a:effectLst/>
                <a:latin typeface="+mn-lt"/>
                <a:cs typeface="ＭＳ Ｐゴシック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B0C41275-1FF7-F641-B1A1-D37101B1EEAD}" type="slidenum">
              <a:rPr lang="en-US" smtClean="0">
                <a:solidFill>
                  <a:srgbClr val="000000"/>
                </a:solidFill>
                <a:latin typeface="Times New Roman"/>
                <a:ea typeface="ＭＳ Ｐゴシック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>
              <a:solidFill>
                <a:srgbClr val="000000"/>
              </a:solidFill>
              <a:latin typeface="Times New Roman"/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3123661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31" r:id="rId1"/>
    <p:sldLayoutId id="2147484032" r:id="rId2"/>
    <p:sldLayoutId id="2147484033" r:id="rId3"/>
    <p:sldLayoutId id="2147484034" r:id="rId4"/>
    <p:sldLayoutId id="2147484035" r:id="rId5"/>
    <p:sldLayoutId id="2147484036" r:id="rId6"/>
    <p:sldLayoutId id="2147484037" r:id="rId7"/>
    <p:sldLayoutId id="2147484038" r:id="rId8"/>
    <p:sldLayoutId id="2147484039" r:id="rId9"/>
    <p:sldLayoutId id="2147484040" r:id="rId10"/>
    <p:sldLayoutId id="2147484041" r:id="rId11"/>
    <p:sldLayoutId id="2147484042" r:id="rId12"/>
    <p:sldLayoutId id="2147484043" r:id="rId13"/>
  </p:sldLayoutIdLst>
  <p:transition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  <a:ea typeface="ＭＳ Ｐゴシック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4579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A6A9534A-B96C-6847-9975-222E399E6F20}" type="datetimeFigureOut">
              <a:rPr lang="en-US" smtClean="0">
                <a:ea typeface="ＭＳ Ｐゴシック" charset="0"/>
                <a:cs typeface="Arial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3/1/19</a:t>
            </a:fld>
            <a:endParaRPr lang="en-US">
              <a:ea typeface="ＭＳ Ｐゴシック" charset="0"/>
              <a:cs typeface="Arial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Calibri" pitchFamily="34" charset="0"/>
                <a:ea typeface="+mn-ea"/>
                <a:cs typeface="Arial" pitchFamily="34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charset="0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C8609BA-75E2-D241-82D1-D7B6BD17F483}" type="slidenum">
              <a:rPr lang="en-US" smtClean="0">
                <a:ea typeface="ＭＳ Ｐゴシック" charset="0"/>
                <a:cs typeface="Arial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>
              <a:ea typeface="ＭＳ Ｐゴシック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0206406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45" r:id="rId1"/>
    <p:sldLayoutId id="2147484046" r:id="rId2"/>
    <p:sldLayoutId id="2147484047" r:id="rId3"/>
    <p:sldLayoutId id="2147484048" r:id="rId4"/>
    <p:sldLayoutId id="2147484049" r:id="rId5"/>
    <p:sldLayoutId id="2147484050" r:id="rId6"/>
    <p:sldLayoutId id="2147484051" r:id="rId7"/>
    <p:sldLayoutId id="2147484052" r:id="rId8"/>
    <p:sldLayoutId id="2147484053" r:id="rId9"/>
    <p:sldLayoutId id="2147484054" r:id="rId10"/>
    <p:sldLayoutId id="2147484055" r:id="rId11"/>
  </p:sldLayoutIdLst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ＭＳ Ｐゴシック" charset="0"/>
          <a:cs typeface="+mj-cs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charset="0"/>
          <a:cs typeface="+mn-cs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ＭＳ Ｐゴシック" charset="0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charset="0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ＭＳ Ｐゴシック" charset="0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ＭＳ Ｐゴシック" charset="0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62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01638" y="231775"/>
            <a:ext cx="8340725" cy="9826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35711" tIns="35711" rIns="35711" bIns="35711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>
                <a:sym typeface="Gill Sans Light" charset="0"/>
              </a:rPr>
              <a:t>Click to edit Master title style</a:t>
            </a:r>
          </a:p>
        </p:txBody>
      </p:sp>
      <p:sp>
        <p:nvSpPr>
          <p:cNvPr id="436227" name="Line 3"/>
          <p:cNvSpPr>
            <a:spLocks noChangeShapeType="1"/>
          </p:cNvSpPr>
          <p:nvPr/>
        </p:nvSpPr>
        <p:spPr bwMode="auto">
          <a:xfrm>
            <a:off x="455613" y="1384300"/>
            <a:ext cx="8232775" cy="0"/>
          </a:xfrm>
          <a:prstGeom prst="line">
            <a:avLst/>
          </a:prstGeom>
          <a:noFill/>
          <a:ln w="12700">
            <a:solidFill>
              <a:srgbClr val="9A9A9A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  <p:txBody>
          <a:bodyPr lIns="0" tIns="0" rIns="0" bIns="0"/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 i="1"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charset="0"/>
              <a:ea typeface="ＭＳ Ｐゴシック" charset="0"/>
            </a:endParaRPr>
          </a:p>
        </p:txBody>
      </p:sp>
      <p:sp>
        <p:nvSpPr>
          <p:cNvPr id="436228" name="Rectangle 4"/>
          <p:cNvSpPr>
            <a:spLocks noGrp="1" noChangeArrowheads="1"/>
          </p:cNvSpPr>
          <p:nvPr>
            <p:ph type="body" idx="1"/>
          </p:nvPr>
        </p:nvSpPr>
        <p:spPr bwMode="auto">
          <a:xfrm>
            <a:off x="401638" y="5973763"/>
            <a:ext cx="8340725" cy="7508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35711" tIns="35711" rIns="35711" bIns="3571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>
                <a:sym typeface="Helvetica Neue" charset="0"/>
              </a:rPr>
              <a:t>Click to edit Master text styles</a:t>
            </a:r>
          </a:p>
          <a:p>
            <a:pPr lvl="1"/>
            <a:r>
              <a:rPr lang="en-US">
                <a:sym typeface="Helvetica Neue" charset="0"/>
              </a:rPr>
              <a:t>Second level</a:t>
            </a:r>
          </a:p>
          <a:p>
            <a:pPr lvl="2"/>
            <a:r>
              <a:rPr lang="en-US">
                <a:sym typeface="Helvetica Neue" charset="0"/>
              </a:rPr>
              <a:t>Third level</a:t>
            </a:r>
          </a:p>
          <a:p>
            <a:pPr lvl="3"/>
            <a:r>
              <a:rPr lang="en-US">
                <a:sym typeface="Helvetica Neue" charset="0"/>
              </a:rPr>
              <a:t>Fourth level</a:t>
            </a:r>
          </a:p>
          <a:p>
            <a:pPr lvl="4"/>
            <a:r>
              <a:rPr lang="en-US">
                <a:sym typeface="Helvetica Neue" charset="0"/>
              </a:rPr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001505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57" r:id="rId1"/>
    <p:sldLayoutId id="2147484058" r:id="rId2"/>
    <p:sldLayoutId id="2147484059" r:id="rId3"/>
    <p:sldLayoutId id="2147484060" r:id="rId4"/>
    <p:sldLayoutId id="2147484061" r:id="rId5"/>
    <p:sldLayoutId id="2147484062" r:id="rId6"/>
    <p:sldLayoutId id="2147484063" r:id="rId7"/>
    <p:sldLayoutId id="2147484064" r:id="rId8"/>
    <p:sldLayoutId id="2147484065" r:id="rId9"/>
    <p:sldLayoutId id="2147484066" r:id="rId10"/>
    <p:sldLayoutId id="2147484067" r:id="rId11"/>
    <p:sldLayoutId id="2147484068" r:id="rId12"/>
  </p:sldLayoutIdLst>
  <p:transition/>
  <p:txStyles>
    <p:titleStyle>
      <a:lvl1pPr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+mj-lt"/>
          <a:ea typeface="+mj-ea"/>
          <a:cs typeface="+mj-cs"/>
          <a:sym typeface="Gill Sans Light" charset="0"/>
        </a:defRPr>
      </a:lvl1pPr>
      <a:lvl2pPr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charset="0"/>
          <a:sym typeface="Gill Sans Light" charset="0"/>
        </a:defRPr>
      </a:lvl2pPr>
      <a:lvl3pPr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charset="0"/>
          <a:sym typeface="Gill Sans Light" charset="0"/>
        </a:defRPr>
      </a:lvl3pPr>
      <a:lvl4pPr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charset="0"/>
          <a:sym typeface="Gill Sans Light" charset="0"/>
        </a:defRPr>
      </a:lvl4pPr>
      <a:lvl5pPr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charset="0"/>
          <a:sym typeface="Gill Sans Light" charset="0"/>
        </a:defRPr>
      </a:lvl5pPr>
      <a:lvl6pPr marL="457200"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charset="0"/>
          <a:sym typeface="Gill Sans Light" charset="0"/>
        </a:defRPr>
      </a:lvl6pPr>
      <a:lvl7pPr marL="914400"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charset="0"/>
          <a:sym typeface="Gill Sans Light" charset="0"/>
        </a:defRPr>
      </a:lvl7pPr>
      <a:lvl8pPr marL="1371600"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charset="0"/>
          <a:sym typeface="Gill Sans Light" charset="0"/>
        </a:defRPr>
      </a:lvl8pPr>
      <a:lvl9pPr marL="1828800" algn="l" defTabSz="642938" rtl="0" fontAlgn="base">
        <a:spcBef>
          <a:spcPct val="0"/>
        </a:spcBef>
        <a:spcAft>
          <a:spcPct val="0"/>
        </a:spcAft>
        <a:defRPr sz="3400">
          <a:solidFill>
            <a:schemeClr val="tx1"/>
          </a:solidFill>
          <a:latin typeface="Gill Sans Light" charset="0"/>
          <a:ea typeface="ＭＳ Ｐゴシック" charset="0"/>
          <a:sym typeface="Gill Sans Light" charset="0"/>
        </a:defRPr>
      </a:lvl9pPr>
    </p:titleStyle>
    <p:bodyStyle>
      <a:lvl1pPr marL="187325" indent="-187325" algn="l" defTabSz="642938" rtl="0" fontAlgn="base">
        <a:spcBef>
          <a:spcPts val="1688"/>
        </a:spcBef>
        <a:spcAft>
          <a:spcPct val="0"/>
        </a:spcAft>
        <a:defRPr>
          <a:solidFill>
            <a:srgbClr val="747474"/>
          </a:solidFill>
          <a:latin typeface="+mn-lt"/>
          <a:ea typeface="+mn-ea"/>
          <a:cs typeface="+mn-cs"/>
          <a:sym typeface="Helvetica Neue" charset="0"/>
        </a:defRPr>
      </a:lvl1pPr>
      <a:lvl2pPr marL="463550" indent="-187325" algn="l" defTabSz="642938" rtl="0" fontAlgn="base">
        <a:spcBef>
          <a:spcPts val="1688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+mn-ea"/>
          <a:sym typeface="Helvetica Neue" charset="0"/>
        </a:defRPr>
      </a:lvl2pPr>
      <a:lvl3pPr marL="776288" indent="-187325" algn="l" defTabSz="642938" rtl="0" fontAlgn="base">
        <a:spcBef>
          <a:spcPts val="1688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+mn-ea"/>
          <a:sym typeface="Helvetica Neue" charset="0"/>
        </a:defRPr>
      </a:lvl3pPr>
      <a:lvl4pPr marL="1089025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+mn-ea"/>
          <a:sym typeface="Helvetica Neue" charset="0"/>
        </a:defRPr>
      </a:lvl4pPr>
      <a:lvl5pPr marL="14017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+mn-ea"/>
          <a:sym typeface="Helvetica Neue" charset="0"/>
        </a:defRPr>
      </a:lvl5pPr>
      <a:lvl6pPr marL="18589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+mn-ea"/>
          <a:sym typeface="Helvetica Neue" charset="0"/>
        </a:defRPr>
      </a:lvl6pPr>
      <a:lvl7pPr marL="23161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+mn-ea"/>
          <a:sym typeface="Helvetica Neue" charset="0"/>
        </a:defRPr>
      </a:lvl7pPr>
      <a:lvl8pPr marL="27733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+mn-ea"/>
          <a:sym typeface="Helvetica Neue" charset="0"/>
        </a:defRPr>
      </a:lvl8pPr>
      <a:lvl9pPr marL="3230563" indent="-187325" algn="l" defTabSz="642938" rtl="0" fontAlgn="base">
        <a:spcBef>
          <a:spcPts val="3375"/>
        </a:spcBef>
        <a:spcAft>
          <a:spcPct val="0"/>
        </a:spcAft>
        <a:buClr>
          <a:srgbClr val="747474"/>
        </a:buClr>
        <a:buSzPct val="100000"/>
        <a:buFont typeface="Helvetica Neue" charset="0"/>
        <a:buChar char="•"/>
        <a:defRPr>
          <a:solidFill>
            <a:srgbClr val="747474"/>
          </a:solidFill>
          <a:latin typeface="+mn-lt"/>
          <a:ea typeface="+mn-ea"/>
          <a:sym typeface="Helvetica Neue" charset="0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:ma14="http://schemas.microsoft.com/office/mac/drawingml/2011/main" xmlns="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xtLst>
            <a:ext uri="{FAA26D3D-D897-4be2-8F04-BA451C77F1D7}">
              <ma14:placeholderFlag xmlns:ma14="http://schemas.microsoft.com/office/mac/drawingml/2011/main" xmlns="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1400">
                <a:solidFill>
                  <a:srgbClr val="000000"/>
                </a:solidFill>
                <a:latin typeface="Arial"/>
                <a:ea typeface="ＭＳ Ｐゴシック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0" hangingPunct="0">
              <a:defRPr sz="1400">
                <a:solidFill>
                  <a:srgbClr val="000000"/>
                </a:solidFill>
                <a:latin typeface="Arial"/>
                <a:ea typeface="ＭＳ Ｐゴシック"/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0" hangingPunct="0">
              <a:defRPr sz="1400">
                <a:solidFill>
                  <a:srgbClr val="000000"/>
                </a:solidFill>
                <a:cs typeface="ＭＳ Ｐゴシック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394D0FED-A3C9-934D-A6E4-0DB81186B6B4}" type="slidenum">
              <a:rPr lang="en-US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37363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70" r:id="rId1"/>
  </p:sldLayoutIdLst>
  <p:transition/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3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16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40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310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8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1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Layout" Target="../slideLayouts/slideLayout30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tiff"/><Relationship Id="rId2" Type="http://schemas.openxmlformats.org/officeDocument/2006/relationships/image" Target="../media/image20.tiff"/><Relationship Id="rId1" Type="http://schemas.openxmlformats.org/officeDocument/2006/relationships/slideLayout" Target="../slideLayouts/slideLayout30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7.xml"/><Relationship Id="rId4" Type="http://schemas.openxmlformats.org/officeDocument/2006/relationships/image" Target="../media/image23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tiff"/><Relationship Id="rId1" Type="http://schemas.openxmlformats.org/officeDocument/2006/relationships/slideLayout" Target="../slideLayouts/slideLayout22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5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4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Layout" Target="../slideLayouts/slideLayout58.xml"/><Relationship Id="rId1" Type="http://schemas.openxmlformats.org/officeDocument/2006/relationships/vmlDrawing" Target="../drawings/vmlDrawing3.vml"/><Relationship Id="rId5" Type="http://schemas.openxmlformats.org/officeDocument/2006/relationships/image" Target="../media/image27.tiff"/><Relationship Id="rId4" Type="http://schemas.openxmlformats.org/officeDocument/2006/relationships/image" Target="../media/image18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tiff"/><Relationship Id="rId1" Type="http://schemas.openxmlformats.org/officeDocument/2006/relationships/slideLayout" Target="../slideLayouts/slideLayout74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7.xml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7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Layout" Target="../slideLayouts/slideLayout58.xml"/><Relationship Id="rId1" Type="http://schemas.openxmlformats.org/officeDocument/2006/relationships/vmlDrawing" Target="../drawings/vmlDrawing4.vml"/><Relationship Id="rId4" Type="http://schemas.openxmlformats.org/officeDocument/2006/relationships/image" Target="../media/image18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16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.xml"/><Relationship Id="rId2" Type="http://schemas.openxmlformats.org/officeDocument/2006/relationships/slideLayout" Target="../slideLayouts/slideLayout86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33.jpeg"/><Relationship Id="rId5" Type="http://schemas.openxmlformats.org/officeDocument/2006/relationships/image" Target="../media/image18.png"/><Relationship Id="rId4" Type="http://schemas.openxmlformats.org/officeDocument/2006/relationships/oleObject" Target="../embeddings/oleObject5.bin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92.xml"/><Relationship Id="rId5" Type="http://schemas.openxmlformats.org/officeDocument/2006/relationships/image" Target="../media/image36.tiff"/><Relationship Id="rId4" Type="http://schemas.openxmlformats.org/officeDocument/2006/relationships/image" Target="../media/image35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108.xml"/><Relationship Id="rId1" Type="http://schemas.openxmlformats.org/officeDocument/2006/relationships/vmlDrawing" Target="../drawings/vmlDrawing6.vml"/><Relationship Id="rId6" Type="http://schemas.openxmlformats.org/officeDocument/2006/relationships/image" Target="../media/image37.emf"/><Relationship Id="rId5" Type="http://schemas.openxmlformats.org/officeDocument/2006/relationships/oleObject" Target="../embeddings/oleObject6.bin"/><Relationship Id="rId4" Type="http://schemas.openxmlformats.org/officeDocument/2006/relationships/image" Target="../media/image38.em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.bin"/><Relationship Id="rId2" Type="http://schemas.openxmlformats.org/officeDocument/2006/relationships/slideLayout" Target="../slideLayouts/slideLayout108.xml"/><Relationship Id="rId1" Type="http://schemas.openxmlformats.org/officeDocument/2006/relationships/vmlDrawing" Target="../drawings/vmlDrawing7.vml"/><Relationship Id="rId4" Type="http://schemas.openxmlformats.org/officeDocument/2006/relationships/image" Target="../media/image18.png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tiff"/><Relationship Id="rId2" Type="http://schemas.openxmlformats.org/officeDocument/2006/relationships/image" Target="../media/image40.tiff"/><Relationship Id="rId1" Type="http://schemas.openxmlformats.org/officeDocument/2006/relationships/slideLayout" Target="../slideLayouts/slideLayout63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tiff"/><Relationship Id="rId2" Type="http://schemas.openxmlformats.org/officeDocument/2006/relationships/image" Target="../media/image42.tiff"/><Relationship Id="rId1" Type="http://schemas.openxmlformats.org/officeDocument/2006/relationships/slideLayout" Target="../slideLayouts/slideLayout63.xml"/><Relationship Id="rId6" Type="http://schemas.openxmlformats.org/officeDocument/2006/relationships/image" Target="../media/image46.tiff"/><Relationship Id="rId5" Type="http://schemas.openxmlformats.org/officeDocument/2006/relationships/image" Target="../media/image45.tiff"/><Relationship Id="rId4" Type="http://schemas.openxmlformats.org/officeDocument/2006/relationships/image" Target="../media/image44.tiff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tiff"/><Relationship Id="rId2" Type="http://schemas.openxmlformats.org/officeDocument/2006/relationships/image" Target="../media/image47.tiff"/><Relationship Id="rId1" Type="http://schemas.openxmlformats.org/officeDocument/2006/relationships/slideLayout" Target="../slideLayouts/slideLayout108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125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tiff"/><Relationship Id="rId1" Type="http://schemas.openxmlformats.org/officeDocument/2006/relationships/slideLayout" Target="../slideLayouts/slideLayout15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7.xml"/><Relationship Id="rId5" Type="http://schemas.openxmlformats.org/officeDocument/2006/relationships/image" Target="../media/image53.tiff"/><Relationship Id="rId4" Type="http://schemas.openxmlformats.org/officeDocument/2006/relationships/image" Target="../media/image52.tif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08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54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108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9.xml"/><Relationship Id="rId2" Type="http://schemas.openxmlformats.org/officeDocument/2006/relationships/slideLayout" Target="../slideLayouts/slideLayout108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56.png"/><Relationship Id="rId5" Type="http://schemas.openxmlformats.org/officeDocument/2006/relationships/image" Target="../media/image18.png"/><Relationship Id="rId4" Type="http://schemas.openxmlformats.org/officeDocument/2006/relationships/oleObject" Target="../embeddings/oleObject8.bin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.bin"/><Relationship Id="rId2" Type="http://schemas.openxmlformats.org/officeDocument/2006/relationships/slideLayout" Target="../slideLayouts/slideLayout139.xml"/><Relationship Id="rId1" Type="http://schemas.openxmlformats.org/officeDocument/2006/relationships/vmlDrawing" Target="../drawings/vmlDrawing9.vml"/><Relationship Id="rId6" Type="http://schemas.openxmlformats.org/officeDocument/2006/relationships/image" Target="../media/image58.tiff"/><Relationship Id="rId5" Type="http://schemas.openxmlformats.org/officeDocument/2006/relationships/image" Target="../media/image57.tiff"/><Relationship Id="rId4" Type="http://schemas.openxmlformats.org/officeDocument/2006/relationships/image" Target="../media/image18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0.xml"/><Relationship Id="rId2" Type="http://schemas.openxmlformats.org/officeDocument/2006/relationships/slideLayout" Target="../slideLayouts/slideLayout108.xml"/><Relationship Id="rId1" Type="http://schemas.openxmlformats.org/officeDocument/2006/relationships/vmlDrawing" Target="../drawings/vmlDrawing10.vml"/><Relationship Id="rId5" Type="http://schemas.openxmlformats.org/officeDocument/2006/relationships/image" Target="../media/image18.png"/><Relationship Id="rId4" Type="http://schemas.openxmlformats.org/officeDocument/2006/relationships/oleObject" Target="../embeddings/oleObject10.bin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108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180.xml"/><Relationship Id="rId5" Type="http://schemas.openxmlformats.org/officeDocument/2006/relationships/image" Target="../media/image63.png"/><Relationship Id="rId4" Type="http://schemas.openxmlformats.org/officeDocument/2006/relationships/image" Target="../media/image62.png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217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png"/><Relationship Id="rId1" Type="http://schemas.openxmlformats.org/officeDocument/2006/relationships/slideLayout" Target="../slideLayouts/slideLayout191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16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png"/><Relationship Id="rId2" Type="http://schemas.openxmlformats.org/officeDocument/2006/relationships/image" Target="../media/image66.png"/><Relationship Id="rId1" Type="http://schemas.openxmlformats.org/officeDocument/2006/relationships/slideLayout" Target="../slideLayouts/slideLayout236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8.tiff"/><Relationship Id="rId1" Type="http://schemas.openxmlformats.org/officeDocument/2006/relationships/slideLayout" Target="../slideLayouts/slideLayout258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png"/><Relationship Id="rId1" Type="http://schemas.openxmlformats.org/officeDocument/2006/relationships/slideLayout" Target="../slideLayouts/slideLayout247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png"/><Relationship Id="rId2" Type="http://schemas.openxmlformats.org/officeDocument/2006/relationships/image" Target="../media/image70.png"/><Relationship Id="rId1" Type="http://schemas.openxmlformats.org/officeDocument/2006/relationships/slideLayout" Target="../slideLayouts/slideLayout247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tiff"/><Relationship Id="rId1" Type="http://schemas.openxmlformats.org/officeDocument/2006/relationships/slideLayout" Target="../slideLayouts/slideLayout269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3.emf"/><Relationship Id="rId1" Type="http://schemas.openxmlformats.org/officeDocument/2006/relationships/slideLayout" Target="../slideLayouts/slideLayout7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4.tiff"/><Relationship Id="rId1" Type="http://schemas.openxmlformats.org/officeDocument/2006/relationships/slideLayout" Target="../slideLayouts/slideLayout224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5.tiff"/><Relationship Id="rId1" Type="http://schemas.openxmlformats.org/officeDocument/2006/relationships/slideLayout" Target="../slideLayouts/slideLayout224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tiff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24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7.tiff"/><Relationship Id="rId1" Type="http://schemas.openxmlformats.org/officeDocument/2006/relationships/slideLayout" Target="../slideLayouts/slideLayout224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tiff"/><Relationship Id="rId1" Type="http://schemas.openxmlformats.org/officeDocument/2006/relationships/slideLayout" Target="../slideLayouts/slideLayout224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9.png"/><Relationship Id="rId1" Type="http://schemas.openxmlformats.org/officeDocument/2006/relationships/slideLayout" Target="../slideLayouts/slideLayout293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1.bin"/><Relationship Id="rId2" Type="http://schemas.openxmlformats.org/officeDocument/2006/relationships/slideLayout" Target="../slideLayouts/slideLayout275.xml"/><Relationship Id="rId1" Type="http://schemas.openxmlformats.org/officeDocument/2006/relationships/vmlDrawing" Target="../drawings/vmlDrawing11.vml"/><Relationship Id="rId6" Type="http://schemas.openxmlformats.org/officeDocument/2006/relationships/image" Target="../media/image80.wmf"/><Relationship Id="rId5" Type="http://schemas.openxmlformats.org/officeDocument/2006/relationships/oleObject" Target="../embeddings/oleObject12.bin"/><Relationship Id="rId4" Type="http://schemas.openxmlformats.org/officeDocument/2006/relationships/image" Target="../media/image18.png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1.png"/><Relationship Id="rId1" Type="http://schemas.openxmlformats.org/officeDocument/2006/relationships/slideLayout" Target="../slideLayouts/slideLayout304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emf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53.xml"/><Relationship Id="rId4" Type="http://schemas.openxmlformats.org/officeDocument/2006/relationships/image" Target="../media/image83.emf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5.tiff"/><Relationship Id="rId2" Type="http://schemas.openxmlformats.org/officeDocument/2006/relationships/image" Target="../media/image84.tiff"/><Relationship Id="rId1" Type="http://schemas.openxmlformats.org/officeDocument/2006/relationships/slideLayout" Target="../slideLayouts/slideLayout7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6.jpeg"/><Relationship Id="rId1" Type="http://schemas.openxmlformats.org/officeDocument/2006/relationships/slideLayout" Target="../slideLayouts/slideLayout63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Layout" Target="../slideLayouts/slideLayout58.xml"/><Relationship Id="rId1" Type="http://schemas.openxmlformats.org/officeDocument/2006/relationships/vmlDrawing" Target="../drawings/vmlDrawing12.vml"/><Relationship Id="rId4" Type="http://schemas.openxmlformats.org/officeDocument/2006/relationships/image" Target="../media/image18.png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7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 descr="https://public.boxcloud.com/api/2.0/internal_files/297121911646/versions/312793227886/representations/jpg_paged_2048x2048/content/1.jpg?access_token=1!nek6kbs40inQIjPeAdznz3087INbD3uJ-omBHUqSGp-H4sroxaVHOPSJ9c55SUuzjxzd0Z_-kzje_q4IpV1zrRCIny5HyHZYm8xUzZ1VkhSzoG8-CHLAyNv00BGpg8QXRyqBHa7Ji5oWQRoGA54WHQzsyYqbsYEVDjWJu0byiFnyd-eiCW3sfoYtbhLd6xJ_8VGuyRKtsSy5m319_tL6hbxRMbSrMv7r9e61xUaqy-s7GbVpVkF-GPxeI2LpupHXcgek4tWqEvt-MjGjIIBd0OykBlCcga--lNHSVDu8CcmNdOGiehpe1wfalVjjVVDLmyUnVv9mIbb_Zp6n6TKkj_XDfhO8wE5ZA8axG5hRbsX8-ctaQduNNfz_ochXulaabJy-CAWVO_NA0ywryg..&amp;shared_link=https%3A%2F%2Fuwmadison.app.box.com%2Fs%2Ff8zjsszn6rhommvjtxwugaopg9xy69uc&amp;box_client_name=box-content-preview&amp;box_client_version=1.45.0">
            <a:extLst>
              <a:ext uri="{FF2B5EF4-FFF2-40B4-BE49-F238E27FC236}">
                <a16:creationId xmlns:a16="http://schemas.microsoft.com/office/drawing/2014/main" id="{9DA64522-99AD-4B4F-AC4B-59030BE989E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802" b="1770"/>
          <a:stretch/>
        </p:blipFill>
        <p:spPr bwMode="auto">
          <a:xfrm>
            <a:off x="0" y="857250"/>
            <a:ext cx="9144000" cy="60379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019120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3986" name="Picture 4" descr="lighted dom string.jpe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743" r="36513"/>
          <a:stretch>
            <a:fillRect/>
          </a:stretch>
        </p:blipFill>
        <p:spPr bwMode="auto">
          <a:xfrm>
            <a:off x="0" y="0"/>
            <a:ext cx="1863725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22243" name="Text Box 3"/>
          <p:cNvSpPr txBox="1">
            <a:spLocks noChangeArrowheads="1"/>
          </p:cNvSpPr>
          <p:nvPr/>
        </p:nvSpPr>
        <p:spPr bwMode="auto">
          <a:xfrm>
            <a:off x="2900783" y="366162"/>
            <a:ext cx="6537602" cy="62478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M&amp;O Review: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Science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francis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halzen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neutrino astronomy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cosmic neutrinos: </a:t>
            </a:r>
            <a:r>
              <a:rPr lang="en-US" sz="2000" dirty="0">
                <a:solidFill>
                  <a:srgbClr val="FFFFFF"/>
                </a:solidFill>
                <a:cs typeface="ＭＳ Ｐゴシック" charset="0"/>
              </a:rPr>
              <a:t>four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independent observations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muon neutrinos through the Earth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starting neutrinos: all flavors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 tau neutrinos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       Glashow event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lang="en-US" sz="2000" dirty="0">
              <a:solidFill>
                <a:srgbClr val="FFFFFF"/>
              </a:solidFill>
              <a:cs typeface="ＭＳ Ｐゴシック" charset="0"/>
              <a:sym typeface="Wingdings" pitchFamily="2" charset="2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lang="en-US" sz="2400" dirty="0" err="1">
                <a:solidFill>
                  <a:srgbClr val="FFFFFF"/>
                </a:solidFill>
                <a:cs typeface="ＭＳ Ｐゴシック" charset="0"/>
                <a:sym typeface="Wingdings" pitchFamily="2" charset="2"/>
              </a:rPr>
              <a:t>Multimessenger</a:t>
            </a:r>
            <a:r>
              <a:rPr lang="en-US" sz="2400" dirty="0">
                <a:solidFill>
                  <a:srgbClr val="FFFFFF"/>
                </a:solidFill>
                <a:cs typeface="ＭＳ Ｐゴシック" charset="0"/>
                <a:sym typeface="Wingdings" pitchFamily="2" charset="2"/>
              </a:rPr>
              <a:t> astronomy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Fermi photons and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neutrinos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the first high-energy cosmic ray accelerator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From 5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PeV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to 5 GeV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oscillation measurements at higher energies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tau neutrino appearance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neutrino mass ordering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</p:txBody>
      </p:sp>
      <p:sp>
        <p:nvSpPr>
          <p:cNvPr id="522244" name="Text Box 4"/>
          <p:cNvSpPr txBox="1">
            <a:spLocks noChangeArrowheads="1"/>
          </p:cNvSpPr>
          <p:nvPr/>
        </p:nvSpPr>
        <p:spPr bwMode="auto">
          <a:xfrm>
            <a:off x="6677296" y="6261100"/>
            <a:ext cx="2138727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icecube.wisc.edu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4210" y="453154"/>
            <a:ext cx="2530628" cy="57048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7220645"/>
      </p:ext>
    </p:extLst>
  </p:cSld>
  <p:clrMapOvr>
    <a:masterClrMapping/>
  </p:clrMapOvr>
  <p:transition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013"/>
          <a:stretch/>
        </p:blipFill>
        <p:spPr bwMode="auto">
          <a:xfrm>
            <a:off x="1539935" y="1051504"/>
            <a:ext cx="7620000" cy="5334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タイトル 3"/>
          <p:cNvSpPr>
            <a:spLocks noGrp="1"/>
          </p:cNvSpPr>
          <p:nvPr>
            <p:ph type="title"/>
          </p:nvPr>
        </p:nvSpPr>
        <p:spPr>
          <a:xfrm>
            <a:off x="4067944" y="-90264"/>
            <a:ext cx="7467600" cy="1143000"/>
          </a:xfrm>
        </p:spPr>
        <p:txBody>
          <a:bodyPr>
            <a:normAutofit/>
          </a:bodyPr>
          <a:lstStyle/>
          <a:p>
            <a:pPr algn="ctr"/>
            <a:r>
              <a:rPr kumimoji="1" lang="en-US" altLang="ja-JP" sz="2800" dirty="0" err="1">
                <a:solidFill>
                  <a:schemeClr val="bg1"/>
                </a:solidFill>
              </a:rPr>
              <a:t>IceCube</a:t>
            </a:r>
            <a:endParaRPr kumimoji="1" lang="ja-JP" altLang="en-US" sz="2800" dirty="0">
              <a:solidFill>
                <a:schemeClr val="bg1"/>
              </a:solidFill>
            </a:endParaRPr>
          </a:p>
        </p:txBody>
      </p:sp>
      <p:cxnSp>
        <p:nvCxnSpPr>
          <p:cNvPr id="7" name="直線矢印コネクタ 6"/>
          <p:cNvCxnSpPr>
            <a:stCxn id="5" idx="1"/>
          </p:cNvCxnSpPr>
          <p:nvPr/>
        </p:nvCxnSpPr>
        <p:spPr>
          <a:xfrm>
            <a:off x="1539935" y="3718504"/>
            <a:ext cx="2023953" cy="136544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78966" y="5786100"/>
            <a:ext cx="1570412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5160 PMs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in 1 km</a:t>
            </a:r>
            <a:r>
              <a:rPr kumimoji="1" lang="en-US" sz="2400" b="0" i="0" u="none" strike="noStrike" kern="1200" cap="none" spc="0" normalizeH="0" baseline="3000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3</a:t>
            </a:r>
            <a:endParaRPr kumimoji="0" lang="en-US" sz="1600" b="0" i="0" u="none" strike="noStrike" kern="1200" cap="none" spc="0" normalizeH="0" baseline="3000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8414956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10305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3134501"/>
              </p:ext>
            </p:extLst>
          </p:nvPr>
        </p:nvGraphicFramePr>
        <p:xfrm>
          <a:off x="0" y="0"/>
          <a:ext cx="9144000" cy="6859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899" r:id="rId3" imgW="12215873" imgH="9168254" progId="">
                  <p:embed/>
                </p:oleObj>
              </mc:Choice>
              <mc:Fallback>
                <p:oleObj r:id="rId3" imgW="12215873" imgH="9168254" progId="">
                  <p:embed/>
                  <p:pic>
                    <p:nvPicPr>
                      <p:cNvPr id="610305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9144000" cy="68595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xmlns="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 xmlns="">
                            <a:effectLst>
                              <a:outerShdw blurRad="63500" dist="38099" dir="2700000" algn="ctr" rotWithShape="0">
                                <a:schemeClr val="bg2">
                                  <a:alpha val="74997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10306" name="Text Box 3"/>
          <p:cNvSpPr txBox="1">
            <a:spLocks noChangeArrowheads="1"/>
          </p:cNvSpPr>
          <p:nvPr/>
        </p:nvSpPr>
        <p:spPr bwMode="auto">
          <a:xfrm>
            <a:off x="1091933" y="721590"/>
            <a:ext cx="7021474" cy="56117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ＭＳ Ｐゴシック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</a:rPr>
              <a:t>muons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</a:rPr>
              <a:t> detected per year: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ＭＳ Ｐゴシック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</a:rPr>
              <a:t> atmospheric*   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0"/>
                <a:ea typeface="ＭＳ Ｐゴシック" charset="0"/>
              </a:rPr>
              <a:t>m 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              ~ 10</a:t>
            </a:r>
            <a:r>
              <a:rPr kumimoji="0" lang="en-US" sz="32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11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3000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ＭＳ Ｐゴシック" charset="0"/>
              <a:sym typeface="Wingdings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atm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osph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eric** 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0"/>
                <a:ea typeface="ＭＳ Ｐゴシック" charset="0"/>
                <a:sym typeface="Wingdings" charset="0"/>
              </a:rPr>
              <a:t>n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 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0"/>
                <a:ea typeface="ＭＳ Ｐゴシック" charset="0"/>
                <a:sym typeface="Wingdings" charset="0"/>
              </a:rPr>
              <a:t>m          ~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10</a:t>
            </a:r>
            <a:r>
              <a:rPr kumimoji="0" lang="en-US" sz="32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5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  <a:defRPr/>
            </a:pPr>
            <a:endParaRPr kumimoji="0" lang="en-US" sz="3200" b="0" i="0" u="none" strike="noStrike" kern="1200" cap="none" spc="0" normalizeH="0" baseline="3000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ＭＳ Ｐゴシック" charset="0"/>
              <a:sym typeface="Wingdings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 cosmic             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0"/>
                <a:ea typeface="ＭＳ Ｐゴシック" charset="0"/>
                <a:sym typeface="Wingdings" charset="0"/>
              </a:rPr>
              <a:t>n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 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0"/>
                <a:ea typeface="ＭＳ Ｐゴシック" charset="0"/>
                <a:sym typeface="Wingdings" charset="0"/>
              </a:rPr>
              <a:t>m          ~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  <a:sym typeface="Wingdings" charset="0"/>
              </a:rPr>
              <a:t>10-10</a:t>
            </a:r>
            <a:r>
              <a:rPr kumimoji="0" lang="en-US" sz="32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  <a:sym typeface="Wingdings" charset="0"/>
              </a:rPr>
              <a:t>2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  <a:sym typeface="Wingdings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Symbol" charset="0"/>
              <a:ea typeface="ＭＳ Ｐゴシック" charset="0"/>
              <a:sym typeface="Wingdings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Symbol" charset="0"/>
              <a:ea typeface="ＭＳ Ｐゴシック" charset="0"/>
              <a:sym typeface="Wingdings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Symbol" charset="0"/>
              <a:ea typeface="ＭＳ Ｐゴシック" charset="0"/>
              <a:sym typeface="Wingdings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* 3000 per second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	             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Wingdings" charset="0"/>
              </a:rPr>
              <a:t>** 1 every 6 minutes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Symbol" charset="0"/>
                <a:ea typeface="ＭＳ Ｐゴシック" charset="0"/>
                <a:sym typeface="Wingdings" charset="0"/>
              </a:rPr>
              <a:t>	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136373" y="281349"/>
            <a:ext cx="6604693" cy="584775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</a:rPr>
              <a:t>separating signal and “background”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65818AE-0057-1448-B39F-84B3E0D85116}"/>
              </a:ext>
            </a:extLst>
          </p:cNvPr>
          <p:cNvSpPr txBox="1"/>
          <p:nvPr/>
        </p:nvSpPr>
        <p:spPr>
          <a:xfrm>
            <a:off x="653555" y="4959562"/>
            <a:ext cx="7746030" cy="707886"/>
          </a:xfrm>
          <a:prstGeom prst="rect">
            <a:avLst/>
          </a:prstGeom>
          <a:solidFill>
            <a:schemeClr val="bg1">
              <a:lumMod val="50000"/>
            </a:schemeClr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2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reconstruction challenging: ice is transparent but dust scatters light</a:t>
            </a:r>
          </a:p>
          <a:p>
            <a:pPr algn="ctr"/>
            <a:r>
              <a:rPr lang="en-US" sz="2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and the optics of the layered Cherenkov medium is complex</a:t>
            </a:r>
          </a:p>
        </p:txBody>
      </p:sp>
    </p:spTree>
    <p:extLst>
      <p:ext uri="{BB962C8B-B14F-4D97-AF65-F5344CB8AC3E}">
        <p14:creationId xmlns:p14="http://schemas.microsoft.com/office/powerpoint/2010/main" val="1176173620"/>
      </p:ext>
    </p:extLst>
  </p:cSld>
  <p:clrMapOvr>
    <a:masterClrMapping/>
  </p:clrMapOvr>
  <p:transition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3986" name="Picture 4" descr="lighted dom string.jpe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743" r="36513"/>
          <a:stretch>
            <a:fillRect/>
          </a:stretch>
        </p:blipFill>
        <p:spPr bwMode="auto">
          <a:xfrm>
            <a:off x="0" y="0"/>
            <a:ext cx="1863725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22243" name="Text Box 3"/>
          <p:cNvSpPr txBox="1">
            <a:spLocks noChangeArrowheads="1"/>
          </p:cNvSpPr>
          <p:nvPr/>
        </p:nvSpPr>
        <p:spPr bwMode="auto">
          <a:xfrm>
            <a:off x="2900783" y="366162"/>
            <a:ext cx="6537602" cy="62478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M&amp;O Review: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Science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francis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halzen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neutrino astronomy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cosmic neutrinos: two independent observations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muon neutrinos through the Earth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starting neutrinos: all flavors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 tau neutrinos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       Glashow event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  <a:sym typeface="Wingdings" pitchFamily="2" charset="2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Multimessenger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astronomy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50000"/>
                </a:schemeClr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Fermi photons and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neutrinos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the first high-energy cosmic ray accelerator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50000"/>
                </a:schemeClr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From 5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PeV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to 5 GeV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oscillation measurements at higher energies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tau neutrino appearance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neutrino mass ordering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</p:txBody>
      </p:sp>
      <p:sp>
        <p:nvSpPr>
          <p:cNvPr id="522244" name="Text Box 4"/>
          <p:cNvSpPr txBox="1">
            <a:spLocks noChangeArrowheads="1"/>
          </p:cNvSpPr>
          <p:nvPr/>
        </p:nvSpPr>
        <p:spPr bwMode="auto">
          <a:xfrm>
            <a:off x="6677296" y="6261100"/>
            <a:ext cx="2138727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icecube.wisc.edu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4210" y="453154"/>
            <a:ext cx="2530628" cy="57048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9308489"/>
      </p:ext>
    </p:extLst>
  </p:cSld>
  <p:clrMapOvr>
    <a:masterClrMapping/>
  </p:clrMapOvr>
  <p:transition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alpha val="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2"/>
          <p:cNvGraphicFramePr>
            <a:graphicFrameLocks noChangeAspect="1"/>
          </p:cNvGraphicFramePr>
          <p:nvPr>
            <p:extLst/>
          </p:nvPr>
        </p:nvGraphicFramePr>
        <p:xfrm>
          <a:off x="0" y="-1588"/>
          <a:ext cx="9144000" cy="6859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351" r:id="rId3" imgW="12215873" imgH="9168254" progId="">
                  <p:embed/>
                </p:oleObj>
              </mc:Choice>
              <mc:Fallback>
                <p:oleObj r:id="rId3" imgW="12215873" imgH="9168254" progId="">
                  <p:embed/>
                  <p:pic>
                    <p:nvPicPr>
                      <p:cNvPr id="6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-1588"/>
                        <a:ext cx="9144000" cy="68595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xmlns="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 xmlns="">
                            <a:effectLst>
                              <a:outerShdw blurRad="63500" dist="38099" dir="2700000" algn="ctr" rotWithShape="0">
                                <a:schemeClr val="bg2">
                                  <a:alpha val="74997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TextBox 10"/>
          <p:cNvSpPr txBox="1"/>
          <p:nvPr/>
        </p:nvSpPr>
        <p:spPr>
          <a:xfrm>
            <a:off x="319553" y="5811094"/>
            <a:ext cx="3762568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total energy measurement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 all flavors, all sky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1308100"/>
            <a:ext cx="9144000" cy="4228113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974417" y="316540"/>
            <a:ext cx="7128875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are the three observations consistent?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598140" y="5801785"/>
            <a:ext cx="4572000" cy="830997"/>
          </a:xfrm>
          <a:prstGeom prst="rect">
            <a:avLst/>
          </a:prstGeom>
        </p:spPr>
        <p:txBody>
          <a:bodyPr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astronomy: angular resolution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superior (&lt;0.4</a:t>
            </a:r>
            <a:r>
              <a:rPr kumimoji="0" lang="en-US" sz="24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o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367572962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2C48D619-F8FB-7246-8A77-4376379396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9318"/>
            <a:ext cx="9152626" cy="6851542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3DF9372B-0B43-2449-A986-2059753D14B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65650" y="3422650"/>
            <a:ext cx="12700" cy="12700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9FDC11DA-09E6-9745-9DE4-A7EACDB16D7C}"/>
              </a:ext>
            </a:extLst>
          </p:cNvPr>
          <p:cNvSpPr/>
          <p:nvPr/>
        </p:nvSpPr>
        <p:spPr>
          <a:xfrm>
            <a:off x="1526073" y="1341739"/>
            <a:ext cx="2021707" cy="430887"/>
          </a:xfrm>
          <a:prstGeom prst="rect">
            <a:avLst/>
          </a:prstGeom>
          <a:solidFill>
            <a:schemeClr val="tx1">
              <a:lumMod val="75000"/>
            </a:schemeClr>
          </a:solidFill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starting events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1F0CA3A5-B4BA-EE40-A5B0-48EEA1DAAFC7}"/>
              </a:ext>
            </a:extLst>
          </p:cNvPr>
          <p:cNvSpPr/>
          <p:nvPr/>
        </p:nvSpPr>
        <p:spPr>
          <a:xfrm>
            <a:off x="4172551" y="4751653"/>
            <a:ext cx="4721192" cy="830997"/>
          </a:xfrm>
          <a:prstGeom prst="rect">
            <a:avLst/>
          </a:prstGeom>
          <a:solidFill>
            <a:schemeClr val="tx1">
              <a:lumMod val="75000"/>
            </a:schemeClr>
          </a:solidFill>
        </p:spPr>
        <p:txBody>
          <a:bodyPr wrap="square">
            <a:sp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three methods are consistent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excess cosmic flux &lt; 100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TeV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?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82E1ACD5-3713-BB42-8588-A1C446FD5B2B}"/>
              </a:ext>
            </a:extLst>
          </p:cNvPr>
          <p:cNvCxnSpPr>
            <a:cxnSpLocks/>
          </p:cNvCxnSpPr>
          <p:nvPr/>
        </p:nvCxnSpPr>
        <p:spPr bwMode="auto">
          <a:xfrm>
            <a:off x="3279718" y="1882206"/>
            <a:ext cx="0" cy="336884"/>
          </a:xfrm>
          <a:prstGeom prst="straightConnector1">
            <a:avLst/>
          </a:prstGeom>
          <a:solidFill>
            <a:srgbClr val="FFFFFF"/>
          </a:solidFill>
          <a:ln w="38100" cap="flat" cmpd="sng" algn="ctr">
            <a:solidFill>
              <a:srgbClr val="000000"/>
            </a:solidFill>
            <a:prstDash val="solid"/>
            <a:round/>
            <a:headEnd type="none" w="med" len="med"/>
            <a:tailEnd type="triangle"/>
          </a:ln>
          <a:effectLst/>
        </p:spPr>
      </p:cxnSp>
      <p:sp>
        <p:nvSpPr>
          <p:cNvPr id="11" name="Rectangle 10">
            <a:extLst>
              <a:ext uri="{FF2B5EF4-FFF2-40B4-BE49-F238E27FC236}">
                <a16:creationId xmlns:a16="http://schemas.microsoft.com/office/drawing/2014/main" id="{A940ACB3-6CFA-CC48-A58E-40026C8B7A36}"/>
              </a:ext>
            </a:extLst>
          </p:cNvPr>
          <p:cNvSpPr/>
          <p:nvPr/>
        </p:nvSpPr>
        <p:spPr>
          <a:xfrm>
            <a:off x="4300303" y="2196318"/>
            <a:ext cx="2292615" cy="461665"/>
          </a:xfrm>
          <a:prstGeom prst="rect">
            <a:avLst/>
          </a:prstGeom>
          <a:solidFill>
            <a:schemeClr val="tx1">
              <a:lumMod val="75000"/>
            </a:schemeClr>
          </a:solidFill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upgoing muons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5EC4FFC5-396B-0E4A-B8C0-32026FD8978F}"/>
              </a:ext>
            </a:extLst>
          </p:cNvPr>
          <p:cNvCxnSpPr>
            <a:cxnSpLocks/>
          </p:cNvCxnSpPr>
          <p:nvPr/>
        </p:nvCxnSpPr>
        <p:spPr bwMode="auto">
          <a:xfrm>
            <a:off x="5442354" y="2685400"/>
            <a:ext cx="0" cy="336884"/>
          </a:xfrm>
          <a:prstGeom prst="straightConnector1">
            <a:avLst/>
          </a:prstGeom>
          <a:solidFill>
            <a:srgbClr val="FFFFFF"/>
          </a:solidFill>
          <a:ln w="38100" cap="flat" cmpd="sng" algn="ctr">
            <a:solidFill>
              <a:srgbClr val="000000"/>
            </a:solidFill>
            <a:prstDash val="solid"/>
            <a:round/>
            <a:headEnd type="none" w="med" len="med"/>
            <a:tailEnd type="triangle"/>
          </a:ln>
          <a:effectLst/>
        </p:spPr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92E497DC-DB88-AA47-A97F-DE26E4AC62A6}"/>
              </a:ext>
            </a:extLst>
          </p:cNvPr>
          <p:cNvCxnSpPr>
            <a:cxnSpLocks/>
          </p:cNvCxnSpPr>
          <p:nvPr/>
        </p:nvCxnSpPr>
        <p:spPr bwMode="auto">
          <a:xfrm>
            <a:off x="7655179" y="2656574"/>
            <a:ext cx="0" cy="336884"/>
          </a:xfrm>
          <a:prstGeom prst="straightConnector1">
            <a:avLst/>
          </a:prstGeom>
          <a:solidFill>
            <a:srgbClr val="FFFFFF"/>
          </a:solidFill>
          <a:ln w="38100" cap="flat" cmpd="sng" algn="ctr">
            <a:solidFill>
              <a:srgbClr val="000000"/>
            </a:solidFill>
            <a:prstDash val="solid"/>
            <a:round/>
            <a:headEnd type="none" w="med" len="med"/>
            <a:tailEnd type="triangle"/>
          </a:ln>
          <a:effectLst/>
        </p:spPr>
      </p:cxnSp>
      <p:sp>
        <p:nvSpPr>
          <p:cNvPr id="16" name="Rectangle 15">
            <a:extLst>
              <a:ext uri="{FF2B5EF4-FFF2-40B4-BE49-F238E27FC236}">
                <a16:creationId xmlns:a16="http://schemas.microsoft.com/office/drawing/2014/main" id="{269BBF5A-4894-BF46-A297-2ADE84187903}"/>
              </a:ext>
            </a:extLst>
          </p:cNvPr>
          <p:cNvSpPr/>
          <p:nvPr/>
        </p:nvSpPr>
        <p:spPr>
          <a:xfrm>
            <a:off x="6974034" y="2071809"/>
            <a:ext cx="1383712" cy="461665"/>
          </a:xfrm>
          <a:prstGeom prst="rect">
            <a:avLst/>
          </a:prstGeom>
          <a:solidFill>
            <a:schemeClr val="tx1">
              <a:lumMod val="75000"/>
            </a:schemeClr>
          </a:solidFill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Glashow</a:t>
            </a:r>
          </a:p>
        </p:txBody>
      </p:sp>
    </p:spTree>
    <p:extLst>
      <p:ext uri="{BB962C8B-B14F-4D97-AF65-F5344CB8AC3E}">
        <p14:creationId xmlns:p14="http://schemas.microsoft.com/office/powerpoint/2010/main" val="374877004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0" dirty="0">
                <a:latin typeface="Arial" charset="0"/>
                <a:ea typeface="Arial" charset="0"/>
                <a:cs typeface="Arial" charset="0"/>
              </a:rPr>
              <a:t>high-energy starting events </a:t>
            </a:r>
            <a:r>
              <a:rPr lang="mr-IN" b="0" dirty="0">
                <a:latin typeface="Arial" charset="0"/>
                <a:ea typeface="Arial" charset="0"/>
                <a:cs typeface="Arial" charset="0"/>
              </a:rPr>
              <a:t>–</a:t>
            </a:r>
            <a:r>
              <a:rPr lang="en-US" b="0" dirty="0">
                <a:latin typeface="Arial" charset="0"/>
                <a:ea typeface="Arial" charset="0"/>
                <a:cs typeface="Arial" charset="0"/>
              </a:rPr>
              <a:t> 7.5 </a:t>
            </a:r>
            <a:r>
              <a:rPr lang="en-US" b="0" dirty="0" err="1">
                <a:latin typeface="Arial" charset="0"/>
                <a:ea typeface="Arial" charset="0"/>
                <a:cs typeface="Arial" charset="0"/>
              </a:rPr>
              <a:t>yr</a:t>
            </a:r>
            <a:endParaRPr lang="en-US" b="0" dirty="0">
              <a:latin typeface="Arial" charset="0"/>
              <a:ea typeface="Arial" charset="0"/>
              <a:cs typeface="Arial" charset="0"/>
            </a:endParaRPr>
          </a:p>
        </p:txBody>
      </p:sp>
      <p:pic>
        <p:nvPicPr>
          <p:cNvPr id="4" name="Picture 3" descr="2D_histogram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869688"/>
            <a:ext cx="9144000" cy="3735949"/>
          </a:xfrm>
          <a:prstGeom prst="rect">
            <a:avLst/>
          </a:prstGeom>
        </p:spPr>
      </p:pic>
      <p:pic>
        <p:nvPicPr>
          <p:cNvPr id="5" name="Picture 4" descr="flavor_triangle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3012" y="1029027"/>
            <a:ext cx="7320385" cy="4662388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81341" y="5815378"/>
            <a:ext cx="8978511" cy="978111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oscillations of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PeV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 neutrinos over cosmic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distances to 1:1:1</a:t>
            </a:r>
          </a:p>
        </p:txBody>
      </p:sp>
    </p:spTree>
    <p:extLst>
      <p:ext uri="{BB962C8B-B14F-4D97-AF65-F5344CB8AC3E}">
        <p14:creationId xmlns:p14="http://schemas.microsoft.com/office/powerpoint/2010/main" val="234312094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82051BCB-CAF6-A84C-A8C0-DD37D6861E1E}"/>
              </a:ext>
            </a:extLst>
          </p:cNvPr>
          <p:cNvSpPr txBox="1"/>
          <p:nvPr/>
        </p:nvSpPr>
        <p:spPr>
          <a:xfrm>
            <a:off x="276157" y="184104"/>
            <a:ext cx="1800493" cy="584775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upgrade!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917B4CE-D08A-3149-A0C2-361999628AD8}"/>
              </a:ext>
            </a:extLst>
          </p:cNvPr>
          <p:cNvSpPr txBox="1"/>
          <p:nvPr/>
        </p:nvSpPr>
        <p:spPr>
          <a:xfrm>
            <a:off x="2269501" y="122548"/>
            <a:ext cx="502319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Arial" panose="020B0604020202020204" pitchFamily="34" charset="0"/>
                <a:cs typeface="Arial" panose="020B0604020202020204" pitchFamily="34" charset="0"/>
              </a:rPr>
              <a:t>neutrino oscillation at </a:t>
            </a:r>
            <a:r>
              <a:rPr lang="en-US" sz="2000" dirty="0" err="1">
                <a:latin typeface="Arial" panose="020B0604020202020204" pitchFamily="34" charset="0"/>
                <a:cs typeface="Arial" panose="020B0604020202020204" pitchFamily="34" charset="0"/>
              </a:rPr>
              <a:t>PeV</a:t>
            </a:r>
            <a:r>
              <a:rPr lang="en-US" sz="2000" dirty="0">
                <a:latin typeface="Arial" panose="020B0604020202020204" pitchFamily="34" charset="0"/>
                <a:cs typeface="Arial" panose="020B0604020202020204" pitchFamily="34" charset="0"/>
              </a:rPr>
              <a:t> energy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Arial" panose="020B0604020202020204" pitchFamily="34" charset="0"/>
                <a:cs typeface="Arial" panose="020B0604020202020204" pitchFamily="34" charset="0"/>
              </a:rPr>
              <a:t>test of the 3-neutrino scenario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4AF5BAE-EEF2-9347-A642-919BA14E1B7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69501" y="1288522"/>
            <a:ext cx="4973216" cy="48159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355140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68417"/>
            <a:ext cx="9144000" cy="5140712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6129444" y="534393"/>
            <a:ext cx="2598917" cy="830997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tau decay length: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50m per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PeV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</p:txBody>
      </p:sp>
      <p:cxnSp>
        <p:nvCxnSpPr>
          <p:cNvPr id="9" name="Straight Arrow Connector 8"/>
          <p:cNvCxnSpPr/>
          <p:nvPr/>
        </p:nvCxnSpPr>
        <p:spPr>
          <a:xfrm>
            <a:off x="7398329" y="1397167"/>
            <a:ext cx="498763" cy="871022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441493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7210" y="-188360"/>
            <a:ext cx="8672784" cy="857417"/>
          </a:xfrm>
        </p:spPr>
        <p:txBody>
          <a:bodyPr>
            <a:normAutofit/>
          </a:bodyPr>
          <a:lstStyle/>
          <a:p>
            <a:r>
              <a:rPr lang="en-US" sz="2800" b="0" dirty="0">
                <a:latin typeface="Arial" charset="0"/>
                <a:ea typeface="Arial" charset="0"/>
                <a:cs typeface="Arial" charset="0"/>
              </a:rPr>
              <a:t>a cosmic tau neutrino: </a:t>
            </a:r>
            <a:r>
              <a:rPr lang="en-US" sz="2800" b="0" dirty="0" err="1">
                <a:latin typeface="Arial" charset="0"/>
                <a:ea typeface="Arial" charset="0"/>
                <a:cs typeface="Arial" charset="0"/>
              </a:rPr>
              <a:t>livetime</a:t>
            </a:r>
            <a:r>
              <a:rPr lang="en-US" sz="2800" b="0" dirty="0">
                <a:latin typeface="Arial" charset="0"/>
                <a:ea typeface="Arial" charset="0"/>
                <a:cs typeface="Arial" charset="0"/>
              </a:rPr>
              <a:t> 17m 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98485" y="523791"/>
            <a:ext cx="7382585" cy="61471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862866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Object 2"/>
          <p:cNvGraphicFramePr>
            <a:graphicFrameLocks noChangeAspect="1"/>
          </p:cNvGraphicFramePr>
          <p:nvPr>
            <p:extLst/>
          </p:nvPr>
        </p:nvGraphicFramePr>
        <p:xfrm>
          <a:off x="-97696" y="-150718"/>
          <a:ext cx="9467121" cy="710555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27" r:id="rId3" imgW="12215873" imgH="9168254" progId="">
                  <p:embed/>
                </p:oleObj>
              </mc:Choice>
              <mc:Fallback>
                <p:oleObj r:id="rId3" imgW="12215873" imgH="9168254" progId="">
                  <p:embed/>
                  <p:pic>
                    <p:nvPicPr>
                      <p:cNvPr id="4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-97696" y="-150718"/>
                        <a:ext cx="9467121" cy="7105556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>
                        <a:noFill/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57" y="2146483"/>
            <a:ext cx="9118843" cy="1680551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en-US" dirty="0">
                <a:solidFill>
                  <a:schemeClr val="bg1"/>
                </a:solidFill>
                <a:latin typeface="Arial"/>
                <a:cs typeface="Arial"/>
              </a:rPr>
              <a:t>the first Glashow resonance event:</a:t>
            </a:r>
          </a:p>
          <a:p>
            <a:pPr marL="0" indent="0" algn="ctr">
              <a:buNone/>
            </a:pPr>
            <a:r>
              <a:rPr lang="en-US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anti-</a:t>
            </a:r>
            <a:r>
              <a:rPr lang="en-US" sz="3600" dirty="0">
                <a:solidFill>
                  <a:schemeClr val="bg1"/>
                </a:solidFill>
                <a:latin typeface="Symbol" charset="2"/>
                <a:ea typeface="Symbol" charset="2"/>
                <a:cs typeface="Symbol" charset="2"/>
              </a:rPr>
              <a:t>n</a:t>
            </a:r>
            <a:r>
              <a:rPr lang="en-US" sz="4000" baseline="-250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e </a:t>
            </a:r>
            <a:r>
              <a:rPr lang="en-US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+</a:t>
            </a:r>
            <a:r>
              <a:rPr lang="en-US" sz="4000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 </a:t>
            </a:r>
            <a:r>
              <a:rPr lang="en-US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atomic electron </a:t>
            </a:r>
            <a:r>
              <a:rPr lang="en-US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  <a:sym typeface="Wingdings"/>
              </a:rPr>
              <a:t> real W at 6.3 </a:t>
            </a:r>
            <a:r>
              <a:rPr lang="en-US" dirty="0" err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  <a:sym typeface="Wingdings"/>
              </a:rPr>
              <a:t>PeV</a:t>
            </a:r>
            <a:endParaRPr lang="en-US" sz="4000" baseline="-25000" dirty="0">
              <a:solidFill>
                <a:schemeClr val="bg1"/>
              </a:solidFill>
              <a:latin typeface="Arial" charset="0"/>
              <a:ea typeface="Arial" charset="0"/>
              <a:cs typeface="Arial" charset="0"/>
            </a:endParaRPr>
          </a:p>
          <a:p>
            <a:pPr algn="r"/>
            <a:endParaRPr lang="en-US" dirty="0">
              <a:solidFill>
                <a:schemeClr val="bg1"/>
              </a:solidFill>
              <a:latin typeface="Arial"/>
              <a:cs typeface="Arial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4B98F620-651E-B54A-83DC-01E620194B5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333956" y="4330544"/>
            <a:ext cx="2643097" cy="15907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454962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286236"/>
            <a:ext cx="9144000" cy="5123727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762000" y="393700"/>
            <a:ext cx="7430239" cy="523220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Partially contained event with energy ~ 6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PeV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13090614"/>
      </p:ext>
    </p:extLst>
  </p:cSld>
  <p:clrMapOvr>
    <a:masterClrMapping/>
  </p:clrMapOvr>
  <p:transition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Shape 8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57209" y="3626079"/>
            <a:ext cx="4602431" cy="3242613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TextBox 3"/>
          <p:cNvSpPr txBox="1"/>
          <p:nvPr/>
        </p:nvSpPr>
        <p:spPr>
          <a:xfrm>
            <a:off x="4882636" y="4115952"/>
            <a:ext cx="4416760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partially-contained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PeV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search</a:t>
            </a: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deposited energy: 5.9±0.18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PeV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typical visible energy is 93%</a:t>
            </a: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  <a:sym typeface="Wingdings"/>
              </a:rPr>
              <a:t> r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esonance: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E</a:t>
            </a:r>
            <a:r>
              <a:rPr kumimoji="0" lang="en-US" sz="3600" b="0" i="0" u="none" strike="noStrike" kern="1200" cap="none" spc="0" normalizeH="0" baseline="-2500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charset="2"/>
                <a:ea typeface="Symbol" charset="2"/>
                <a:cs typeface="Symbol" charset="2"/>
              </a:rPr>
              <a:t>n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= 6.3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PeV</a:t>
            </a:r>
            <a:b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</a:b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</p:txBody>
      </p:sp>
      <p:pic>
        <p:nvPicPr>
          <p:cNvPr id="10" name="Shape 60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859641" y="473681"/>
            <a:ext cx="4070354" cy="346287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Shape 79"/>
          <p:cNvPicPr preferRelativeResize="0"/>
          <p:nvPr/>
        </p:nvPicPr>
        <p:blipFill rotWithShape="1">
          <a:blip r:embed="rId5">
            <a:alphaModFix/>
          </a:blip>
          <a:srcRect t="48200" b="8744"/>
          <a:stretch/>
        </p:blipFill>
        <p:spPr>
          <a:xfrm>
            <a:off x="91372" y="117423"/>
            <a:ext cx="4768268" cy="3573780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7031639" y="5949540"/>
            <a:ext cx="2117855" cy="576300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work on-going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34395" y="448590"/>
            <a:ext cx="7835799" cy="584775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Glashow resonance: anti-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charset="2"/>
                <a:ea typeface="Symbol" charset="2"/>
                <a:cs typeface="Symbol" charset="2"/>
              </a:rPr>
              <a:t>n</a:t>
            </a:r>
            <a:r>
              <a:rPr kumimoji="0" lang="en-US" sz="3200" b="0" i="0" u="none" strike="noStrike" kern="1200" cap="none" spc="0" normalizeH="0" baseline="-25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e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+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atomic electron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  <a:sym typeface="Wingdings"/>
              </a:rPr>
              <a:t> real W</a:t>
            </a:r>
            <a:endParaRPr kumimoji="0" lang="en-US" sz="3200" b="0" i="0" u="none" strike="noStrike" kern="1200" cap="none" spc="0" normalizeH="0" baseline="-2500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6279940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BB17AF10-5981-AC47-8DA1-A93E32DE50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10677" y="1822746"/>
            <a:ext cx="5383246" cy="4690496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DA48748E-3A36-634C-8B62-C7A3BB93FF28}"/>
              </a:ext>
            </a:extLst>
          </p:cNvPr>
          <p:cNvSpPr txBox="1"/>
          <p:nvPr/>
        </p:nvSpPr>
        <p:spPr>
          <a:xfrm>
            <a:off x="1446447" y="4345503"/>
            <a:ext cx="88517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Times New Roman"/>
                <a:ea typeface="+mn-ea"/>
                <a:cs typeface="+mn-cs"/>
              </a:rPr>
              <a:t>muon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52DB2A0-1DC8-154B-B148-B12CFBED203E}"/>
              </a:ext>
            </a:extLst>
          </p:cNvPr>
          <p:cNvSpPr txBox="1"/>
          <p:nvPr/>
        </p:nvSpPr>
        <p:spPr>
          <a:xfrm>
            <a:off x="2452738" y="5209529"/>
            <a:ext cx="72327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/>
                <a:ea typeface="+mn-ea"/>
                <a:cs typeface="+mn-cs"/>
              </a:rPr>
              <a:t>DOM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02307A2E-9DC2-254A-9836-99F737E494EF}"/>
              </a:ext>
            </a:extLst>
          </p:cNvPr>
          <p:cNvSpPr txBox="1"/>
          <p:nvPr/>
        </p:nvSpPr>
        <p:spPr>
          <a:xfrm>
            <a:off x="169934" y="186144"/>
            <a:ext cx="8755923" cy="1477328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hadronic (quark-antiquark decay of the W) </a:t>
            </a:r>
            <a:r>
              <a:rPr lang="en-US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versus electromagnetic shower (e and </a:t>
            </a:r>
            <a:r>
              <a:rPr lang="en-US" dirty="0">
                <a:solidFill>
                  <a:srgbClr val="000000"/>
                </a:solidFill>
                <a:latin typeface="Symbol" pitchFamily="2" charset="2"/>
                <a:cs typeface="Arial" panose="020B0604020202020204" pitchFamily="34" charset="0"/>
              </a:rPr>
              <a:t>g</a:t>
            </a:r>
            <a:r>
              <a:rPr lang="en-US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):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>
              <a:solidFill>
                <a:srgbClr val="0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muons from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pions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(v=c) outrace the light propagating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from the electromagnetic component (v&lt;c)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72458343"/>
      </p:ext>
    </p:extLst>
  </p:cSld>
  <p:clrMapOvr>
    <a:masterClrMapping/>
  </p:clrMapOvr>
  <p:transition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Object 2"/>
          <p:cNvGraphicFramePr>
            <a:graphicFrameLocks noChangeAspect="1"/>
          </p:cNvGraphicFramePr>
          <p:nvPr>
            <p:extLst/>
          </p:nvPr>
        </p:nvGraphicFramePr>
        <p:xfrm>
          <a:off x="-31830" y="-76200"/>
          <a:ext cx="9367837" cy="7031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375" r:id="rId3" imgW="12215873" imgH="9168254" progId="">
                  <p:embed/>
                </p:oleObj>
              </mc:Choice>
              <mc:Fallback>
                <p:oleObj r:id="rId3" imgW="12215873" imgH="9168254" progId="">
                  <p:embed/>
                  <p:pic>
                    <p:nvPicPr>
                      <p:cNvPr id="4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-31830" y="-76200"/>
                        <a:ext cx="9367837" cy="7031038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>
                        <a:noFill/>
                      </a:ln>
                      <a:effectLst/>
                      <a:extLs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chemeClr val="bg2">
                                  <a:alpha val="74998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8278" y="2990422"/>
            <a:ext cx="8686800" cy="2815922"/>
          </a:xfrm>
        </p:spPr>
        <p:txBody>
          <a:bodyPr>
            <a:no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Arial"/>
                <a:cs typeface="Arial"/>
              </a:rPr>
              <a:t>we observe a diffuse flux of neutrinos from extragalactic sources</a:t>
            </a:r>
          </a:p>
        </p:txBody>
      </p:sp>
    </p:spTree>
    <p:extLst>
      <p:ext uri="{BB962C8B-B14F-4D97-AF65-F5344CB8AC3E}">
        <p14:creationId xmlns:p14="http://schemas.microsoft.com/office/powerpoint/2010/main" val="319976575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3986" name="Picture 4" descr="lighted dom string.jpe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743" r="36513"/>
          <a:stretch>
            <a:fillRect/>
          </a:stretch>
        </p:blipFill>
        <p:spPr bwMode="auto">
          <a:xfrm>
            <a:off x="0" y="0"/>
            <a:ext cx="1863725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22243" name="Text Box 3"/>
          <p:cNvSpPr txBox="1">
            <a:spLocks noChangeArrowheads="1"/>
          </p:cNvSpPr>
          <p:nvPr/>
        </p:nvSpPr>
        <p:spPr bwMode="auto">
          <a:xfrm>
            <a:off x="2900783" y="366162"/>
            <a:ext cx="6537602" cy="62478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M&amp;O Review: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Science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francis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halzen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neutrino astronomy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cosmic neutrinos: </a:t>
            </a:r>
            <a:r>
              <a:rPr lang="en-US" sz="2000" dirty="0">
                <a:solidFill>
                  <a:schemeClr val="tx1">
                    <a:lumMod val="50000"/>
                  </a:schemeClr>
                </a:solidFill>
                <a:cs typeface="ＭＳ Ｐゴシック" charset="0"/>
              </a:rPr>
              <a:t>four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independent observations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muon neutrinos through the Earth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starting neutrinos: all flavors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 tau neutrinos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       Glashow event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  <a:sym typeface="Wingdings" pitchFamily="2" charset="2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Multimessenger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astronomy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Fermi photons and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neutrinos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the first high-energy cosmic ray accelerator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From 5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PeV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to 5 GeV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oscillation measurements at higher energies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tau neutrino appearance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neutrino mass ordering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</p:txBody>
      </p:sp>
      <p:sp>
        <p:nvSpPr>
          <p:cNvPr id="522244" name="Text Box 4"/>
          <p:cNvSpPr txBox="1">
            <a:spLocks noChangeArrowheads="1"/>
          </p:cNvSpPr>
          <p:nvPr/>
        </p:nvSpPr>
        <p:spPr bwMode="auto">
          <a:xfrm>
            <a:off x="6677296" y="6261100"/>
            <a:ext cx="2138727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icecube.wisc.edu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4210" y="453154"/>
            <a:ext cx="2530628" cy="57048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4721592"/>
      </p:ext>
    </p:extLst>
  </p:cSld>
  <p:clrMapOvr>
    <a:masterClrMapping/>
  </p:clrMapOvr>
  <p:transition/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2930" name="Object 2"/>
          <p:cNvGraphicFramePr>
            <a:graphicFrameLocks noChangeAspect="1"/>
          </p:cNvGraphicFramePr>
          <p:nvPr/>
        </p:nvGraphicFramePr>
        <p:xfrm>
          <a:off x="0" y="0"/>
          <a:ext cx="9144000" cy="68627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99" r:id="rId4" imgW="12215873" imgH="9168254" progId="">
                  <p:embed/>
                </p:oleObj>
              </mc:Choice>
              <mc:Fallback>
                <p:oleObj r:id="rId4" imgW="12215873" imgH="9168254" progId="">
                  <p:embed/>
                  <p:pic>
                    <p:nvPicPr>
                      <p:cNvPr id="25293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9144000" cy="68627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chemeClr val="bg2">
                                  <a:alpha val="74998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2931" name="Rectangle 3"/>
          <p:cNvSpPr>
            <a:spLocks noChangeArrowheads="1"/>
          </p:cNvSpPr>
          <p:nvPr/>
        </p:nvSpPr>
        <p:spPr bwMode="auto">
          <a:xfrm>
            <a:off x="-88900" y="0"/>
            <a:ext cx="5084763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32" name="Text Box 4"/>
          <p:cNvSpPr txBox="1">
            <a:spLocks noChangeArrowheads="1"/>
          </p:cNvSpPr>
          <p:nvPr/>
        </p:nvSpPr>
        <p:spPr bwMode="auto">
          <a:xfrm>
            <a:off x="6629394" y="2708275"/>
            <a:ext cx="2274888" cy="1482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gradFill rotWithShape="0">
                  <a:gsLst>
                    <a:gs pos="0">
                      <a:srgbClr val="FFF93D"/>
                    </a:gs>
                    <a:gs pos="100000">
                      <a:schemeClr val="bg1"/>
                    </a:gs>
                  </a:gsLst>
                  <a:path path="shape">
                    <a:fillToRect l="50000" t="50000" r="50000" b="50000"/>
                  </a:path>
                </a:gra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274320" tIns="274320" rIns="274320" bIns="274320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8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Impact" charset="0"/>
                <a:ea typeface="ＭＳ Ｐゴシック" charset="0"/>
                <a:cs typeface="ＭＳ Ｐゴシック" charset="0"/>
              </a:rPr>
              <a:t>radiation</a:t>
            </a:r>
          </a:p>
          <a:p>
            <a:pPr marL="0" marR="0" lvl="0" indent="0" algn="ctr" defTabSz="914400" rtl="0" eaLnBrk="0" fontAlgn="base" latinLnBrk="0" hangingPunct="0">
              <a:lnSpc>
                <a:spcPct val="8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Impact" charset="0"/>
                <a:ea typeface="ＭＳ Ｐゴシック" charset="0"/>
                <a:cs typeface="ＭＳ Ｐゴシック" charset="0"/>
              </a:rPr>
              <a:t>and dust</a:t>
            </a:r>
          </a:p>
        </p:txBody>
      </p:sp>
      <p:sp>
        <p:nvSpPr>
          <p:cNvPr id="252933" name="Line 5"/>
          <p:cNvSpPr>
            <a:spLocks noChangeShapeType="1"/>
          </p:cNvSpPr>
          <p:nvPr/>
        </p:nvSpPr>
        <p:spPr bwMode="auto">
          <a:xfrm>
            <a:off x="2133600" y="1676400"/>
            <a:ext cx="434340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="" xmlns:a14="http://schemas.microsoft.com/office/drawing/2010/main">
                <a:noFill/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34" name="Line 6"/>
          <p:cNvSpPr>
            <a:spLocks noChangeShapeType="1"/>
          </p:cNvSpPr>
          <p:nvPr/>
        </p:nvSpPr>
        <p:spPr bwMode="auto">
          <a:xfrm>
            <a:off x="2514600" y="3429000"/>
            <a:ext cx="3962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="" xmlns:a14="http://schemas.microsoft.com/office/drawing/2010/main">
                <a:noFill/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35" name="Text Box 7"/>
          <p:cNvSpPr txBox="1">
            <a:spLocks noChangeArrowheads="1"/>
          </p:cNvSpPr>
          <p:nvPr/>
        </p:nvSpPr>
        <p:spPr bwMode="auto">
          <a:xfrm>
            <a:off x="6324600" y="891121"/>
            <a:ext cx="2895600" cy="166199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gradFill rotWithShape="0">
                  <a:gsLst>
                    <a:gs pos="0">
                      <a:srgbClr val="FFF93D"/>
                    </a:gs>
                    <a:gs pos="100000">
                      <a:srgbClr val="FFFFFF"/>
                    </a:gs>
                  </a:gsLst>
                  <a:path path="shape">
                    <a:fillToRect l="50000" t="50000" r="50000" b="50000"/>
                  </a:path>
                </a:gra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 lIns="274320" tIns="274320" rIns="274320" bIns="274320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Impact" charset="0"/>
                <a:ea typeface="ＭＳ Ｐゴシック" charset="0"/>
                <a:cs typeface="ＭＳ Ｐゴシック" charset="0"/>
              </a:rPr>
              <a:t>black hole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Impact" charset="0"/>
                <a:ea typeface="ＭＳ Ｐゴシック" charset="0"/>
                <a:cs typeface="ＭＳ Ｐゴシック" charset="0"/>
              </a:rPr>
              <a:t>neutron star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srgbClr val="3333CC"/>
              </a:solidFill>
              <a:effectLst/>
              <a:uLnTx/>
              <a:uFillTx/>
              <a:latin typeface="Times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36" name="Text Box 8"/>
          <p:cNvSpPr txBox="1">
            <a:spLocks noChangeArrowheads="1"/>
          </p:cNvSpPr>
          <p:nvPr/>
        </p:nvSpPr>
        <p:spPr bwMode="auto">
          <a:xfrm>
            <a:off x="5562597" y="5562600"/>
            <a:ext cx="3810000" cy="1371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gradFill rotWithShape="0">
                  <a:gsLst>
                    <a:gs pos="0">
                      <a:srgbClr val="FBFF0E"/>
                    </a:gs>
                    <a:gs pos="100000">
                      <a:srgbClr val="FFFFFF"/>
                    </a:gs>
                  </a:gsLst>
                  <a:path path="shape">
                    <a:fillToRect l="50000" t="50000" r="50000" b="50000"/>
                  </a:path>
                </a:gra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             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 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  <a:sym typeface="Wingdings" charset="0"/>
              </a:rPr>
              <a:t>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p +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Symbol" charset="0"/>
                <a:ea typeface="ＭＳ Ｐゴシック" charset="0"/>
                <a:cs typeface="ＭＳ Ｐゴシック" charset="0"/>
              </a:rPr>
              <a:t>p</a:t>
            </a:r>
            <a:r>
              <a:rPr kumimoji="0" lang="en-US" sz="3200" b="0" i="0" u="none" strike="noStrike" kern="1200" cap="none" spc="0" normalizeH="0" baseline="3000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0</a:t>
            </a:r>
            <a:endParaRPr kumimoji="0" lang="en-US" sz="3200" b="0" i="0" u="none" strike="noStrike" kern="1200" cap="none" spc="0" normalizeH="0" baseline="30000" noProof="0" dirty="0">
              <a:ln>
                <a:noFill/>
              </a:ln>
              <a:solidFill>
                <a:srgbClr val="B2B2B2"/>
              </a:solidFill>
              <a:effectLst>
                <a:outerShdw blurRad="38100" dist="38100" dir="2700000" algn="tl">
                  <a:srgbClr val="DDDDDD"/>
                </a:outerShdw>
              </a:effectLst>
              <a:uLnTx/>
              <a:uFillTx/>
              <a:latin typeface="Times" charset="0"/>
              <a:ea typeface="ＭＳ Ｐゴシック" charset="0"/>
              <a:cs typeface="ＭＳ Ｐゴシック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7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30000" noProof="0" dirty="0">
              <a:ln>
                <a:noFill/>
              </a:ln>
              <a:solidFill>
                <a:srgbClr val="B2B2B2"/>
              </a:solidFill>
              <a:effectLst>
                <a:outerShdw blurRad="38100" dist="38100" dir="2700000" algn="tl">
                  <a:srgbClr val="DDDDDD"/>
                </a:outerShdw>
              </a:effectLst>
              <a:uLnTx/>
              <a:uFillTx/>
              <a:latin typeface="Times" charset="0"/>
              <a:ea typeface="ＭＳ Ｐゴシック" charset="0"/>
              <a:cs typeface="ＭＳ Ｐゴシック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6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3000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~ cosmic ray + gamma</a:t>
            </a:r>
            <a:endParaRPr kumimoji="0" lang="en-US" sz="3600" b="0" i="0" u="none" strike="noStrike" kern="1200" cap="none" spc="0" normalizeH="0" baseline="30000" noProof="0" dirty="0">
              <a:ln>
                <a:noFill/>
              </a:ln>
              <a:solidFill>
                <a:srgbClr val="B2B2B2"/>
              </a:solidFill>
              <a:effectLst/>
              <a:uLnTx/>
              <a:uFillTx/>
              <a:latin typeface="Times" charset="0"/>
              <a:ea typeface="ＭＳ Ｐゴシック" charset="0"/>
              <a:cs typeface="ＭＳ Ｐゴシック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6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4000" b="1" i="0" u="none" strike="noStrike" kern="1200" cap="none" spc="0" normalizeH="0" baseline="30000" noProof="0" dirty="0">
              <a:ln>
                <a:noFill/>
              </a:ln>
              <a:solidFill>
                <a:srgbClr val="B2B2B2"/>
              </a:solidFill>
              <a:effectLst/>
              <a:uLnTx/>
              <a:uFillTx/>
              <a:latin typeface="Times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37" name="Rectangle 9"/>
          <p:cNvSpPr>
            <a:spLocks noChangeArrowheads="1"/>
          </p:cNvSpPr>
          <p:nvPr/>
        </p:nvSpPr>
        <p:spPr bwMode="auto">
          <a:xfrm>
            <a:off x="228600" y="609600"/>
            <a:ext cx="4343400" cy="38100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38" name="Text Box 10"/>
          <p:cNvSpPr txBox="1">
            <a:spLocks noChangeArrowheads="1"/>
          </p:cNvSpPr>
          <p:nvPr/>
        </p:nvSpPr>
        <p:spPr bwMode="auto">
          <a:xfrm>
            <a:off x="457200" y="579438"/>
            <a:ext cx="3611563" cy="4016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Impact" charset="0"/>
                <a:ea typeface="ＭＳ Ｐゴシック" charset="0"/>
                <a:cs typeface="ＭＳ Ｐゴシック" charset="0"/>
              </a:rPr>
              <a:t>NEUTRINO BEAMS: HEAVEN &amp; EARTH</a:t>
            </a:r>
            <a:endParaRPr kumimoji="0" lang="en-US" sz="20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Grande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39" name="Rectangle 11"/>
          <p:cNvSpPr>
            <a:spLocks noChangeArrowheads="1"/>
          </p:cNvSpPr>
          <p:nvPr/>
        </p:nvSpPr>
        <p:spPr bwMode="auto">
          <a:xfrm>
            <a:off x="457200" y="533400"/>
            <a:ext cx="3657600" cy="5334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40" name="Text Box 12"/>
          <p:cNvSpPr txBox="1">
            <a:spLocks noChangeArrowheads="1"/>
          </p:cNvSpPr>
          <p:nvPr/>
        </p:nvSpPr>
        <p:spPr bwMode="auto">
          <a:xfrm>
            <a:off x="349250" y="228600"/>
            <a:ext cx="4146550" cy="463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>
                <a:ln>
                  <a:noFill/>
                </a:ln>
                <a:solidFill>
                  <a:srgbClr val="000055"/>
                </a:solidFill>
                <a:effectLst/>
                <a:uLnTx/>
                <a:uFillTx/>
                <a:latin typeface="Impact" charset="0"/>
                <a:ea typeface="ＭＳ Ｐゴシック" charset="0"/>
                <a:cs typeface="ＭＳ Ｐゴシック" charset="0"/>
              </a:rPr>
              <a:t>Neutrino</a:t>
            </a:r>
            <a:r>
              <a:rPr kumimoji="0" lang="en-US" sz="24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Impact" charset="0"/>
                <a:ea typeface="ＭＳ Ｐゴシック" charset="0"/>
                <a:cs typeface="ＭＳ Ｐゴシック" charset="0"/>
              </a:rPr>
              <a:t> Beams: Heaven &amp; Earth</a:t>
            </a:r>
          </a:p>
        </p:txBody>
      </p:sp>
      <p:pic>
        <p:nvPicPr>
          <p:cNvPr id="252941" name="Picture 13" descr="Shingle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1596" y="152400"/>
            <a:ext cx="5054600" cy="6542088"/>
          </a:xfrm>
          <a:prstGeom prst="rect">
            <a:avLst/>
          </a:prstGeom>
          <a:pattFill prst="shingle">
            <a:fgClr>
              <a:schemeClr val="accent1"/>
            </a:fgClr>
            <a:bgClr>
              <a:schemeClr val="bg1"/>
            </a:bgClr>
          </a:pattFill>
        </p:spPr>
      </p:pic>
      <p:sp>
        <p:nvSpPr>
          <p:cNvPr id="252942" name="Text Box 14"/>
          <p:cNvSpPr txBox="1">
            <a:spLocks noChangeArrowheads="1"/>
          </p:cNvSpPr>
          <p:nvPr/>
        </p:nvSpPr>
        <p:spPr bwMode="auto">
          <a:xfrm>
            <a:off x="5516563" y="4453540"/>
            <a:ext cx="3779837" cy="126085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gradFill rotWithShape="0">
                  <a:gsLst>
                    <a:gs pos="0">
                      <a:srgbClr val="FFFF00"/>
                    </a:gs>
                    <a:gs pos="100000">
                      <a:srgbClr val="FFFFFF"/>
                    </a:gs>
                  </a:gsLst>
                  <a:path path="shape">
                    <a:fillToRect l="50000" t="50000" r="50000" b="50000"/>
                  </a:path>
                </a:gra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D42C2F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anchor="ctr" anchorCtr="1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3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DDDDDD"/>
                </a:outerShdw>
              </a:effectLst>
              <a:uLnTx/>
              <a:uFillTx/>
              <a:latin typeface="Times" charset="0"/>
              <a:ea typeface="ＭＳ Ｐゴシック" charset="0"/>
              <a:cs typeface="ＭＳ Ｐゴシック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6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p +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Symbol" charset="0"/>
                <a:ea typeface="ＭＳ Ｐゴシック" charset="0"/>
                <a:cs typeface="ＭＳ Ｐゴシック" charset="0"/>
              </a:rPr>
              <a:t>g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  <a:sym typeface="Wingdings" charset="0"/>
              </a:rPr>
              <a:t>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 n +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Symbol" charset="0"/>
                <a:ea typeface="ＭＳ Ｐゴシック" charset="0"/>
                <a:cs typeface="ＭＳ Ｐゴシック" charset="0"/>
              </a:rPr>
              <a:t>p</a:t>
            </a:r>
            <a:r>
              <a:rPr kumimoji="0" lang="en-US" sz="3200" b="0" i="0" u="none" strike="noStrike" kern="1200" cap="none" spc="0" normalizeH="0" baseline="3000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+</a:t>
            </a:r>
            <a:endParaRPr kumimoji="0" lang="en-US" sz="3200" b="0" i="0" u="none" strike="noStrike" kern="1200" cap="none" spc="0" normalizeH="0" baseline="30000" noProof="0" dirty="0">
              <a:ln>
                <a:noFill/>
              </a:ln>
              <a:solidFill>
                <a:srgbClr val="B2B2B2"/>
              </a:solidFill>
              <a:effectLst>
                <a:outerShdw blurRad="38100" dist="38100" dir="2700000" algn="tl">
                  <a:srgbClr val="DDDDDD"/>
                </a:outerShdw>
              </a:effectLst>
              <a:uLnTx/>
              <a:uFillTx/>
              <a:latin typeface="Times" charset="0"/>
              <a:ea typeface="ＭＳ Ｐゴシック" charset="0"/>
              <a:cs typeface="ＭＳ Ｐゴシック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6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30000" noProof="0" dirty="0">
              <a:ln>
                <a:noFill/>
              </a:ln>
              <a:solidFill>
                <a:srgbClr val="B2B2B2"/>
              </a:solidFill>
              <a:effectLst/>
              <a:uLnTx/>
              <a:uFillTx/>
              <a:latin typeface="Times" charset="0"/>
              <a:ea typeface="ＭＳ Ｐゴシック" charset="0"/>
              <a:cs typeface="ＭＳ Ｐゴシック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6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30000" noProof="0" dirty="0">
                <a:ln>
                  <a:noFill/>
                </a:ln>
                <a:solidFill>
                  <a:srgbClr val="B2B2B2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~ cosmic ray + neutrino</a:t>
            </a: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FF8000"/>
                </a:solidFill>
                <a:effectLst/>
                <a:uLnTx/>
                <a:uFillTx/>
                <a:latin typeface="Times" charset="0"/>
                <a:ea typeface="ＭＳ Ｐゴシック" charset="0"/>
                <a:cs typeface="ＭＳ Ｐゴシック" charset="0"/>
              </a:rPr>
              <a:t> </a:t>
            </a:r>
          </a:p>
        </p:txBody>
      </p:sp>
      <p:sp>
        <p:nvSpPr>
          <p:cNvPr id="252944" name="Oval 16"/>
          <p:cNvSpPr>
            <a:spLocks noChangeArrowheads="1"/>
          </p:cNvSpPr>
          <p:nvPr/>
        </p:nvSpPr>
        <p:spPr bwMode="auto">
          <a:xfrm>
            <a:off x="8272656" y="4572000"/>
            <a:ext cx="609600" cy="609600"/>
          </a:xfrm>
          <a:prstGeom prst="ellips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45" name="Oval 17"/>
          <p:cNvSpPr>
            <a:spLocks noChangeArrowheads="1"/>
          </p:cNvSpPr>
          <p:nvPr/>
        </p:nvSpPr>
        <p:spPr bwMode="auto">
          <a:xfrm>
            <a:off x="8305797" y="5562600"/>
            <a:ext cx="609600" cy="609600"/>
          </a:xfrm>
          <a:prstGeom prst="ellips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46" name="Line 18"/>
          <p:cNvSpPr>
            <a:spLocks noChangeShapeType="1"/>
          </p:cNvSpPr>
          <p:nvPr/>
        </p:nvSpPr>
        <p:spPr bwMode="auto">
          <a:xfrm>
            <a:off x="2912530" y="1676400"/>
            <a:ext cx="2209800" cy="0"/>
          </a:xfrm>
          <a:prstGeom prst="line">
            <a:avLst/>
          </a:prstGeom>
          <a:noFill/>
          <a:ln w="38100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="" xmlns:a14="http://schemas.microsoft.com/office/drawing/2010/main">
                <a:noFill/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47" name="Line 19"/>
          <p:cNvSpPr>
            <a:spLocks noChangeShapeType="1"/>
          </p:cNvSpPr>
          <p:nvPr/>
        </p:nvSpPr>
        <p:spPr bwMode="auto">
          <a:xfrm>
            <a:off x="3386663" y="3429000"/>
            <a:ext cx="1752600" cy="0"/>
          </a:xfrm>
          <a:prstGeom prst="line">
            <a:avLst/>
          </a:prstGeom>
          <a:noFill/>
          <a:ln w="38100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="" xmlns:a14="http://schemas.microsoft.com/office/drawing/2010/main">
                <a:noFill/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48" name="Rectangle 20"/>
          <p:cNvSpPr>
            <a:spLocks noChangeArrowheads="1"/>
          </p:cNvSpPr>
          <p:nvPr/>
        </p:nvSpPr>
        <p:spPr bwMode="auto">
          <a:xfrm>
            <a:off x="1489152" y="2819400"/>
            <a:ext cx="1295400" cy="2133600"/>
          </a:xfrm>
          <a:prstGeom prst="rect">
            <a:avLst/>
          </a:prstGeom>
          <a:solidFill>
            <a:srgbClr val="0033CC">
              <a:alpha val="17000"/>
            </a:srgbClr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252949" name="Text Box 21"/>
          <p:cNvSpPr txBox="1">
            <a:spLocks noChangeArrowheads="1"/>
          </p:cNvSpPr>
          <p:nvPr/>
        </p:nvSpPr>
        <p:spPr bwMode="auto">
          <a:xfrm>
            <a:off x="193752" y="263525"/>
            <a:ext cx="4817695" cy="461665"/>
          </a:xfrm>
          <a:prstGeom prst="rect">
            <a:avLst/>
          </a:prstGeom>
          <a:solidFill>
            <a:schemeClr val="bg1">
              <a:lumMod val="65000"/>
              <a:lumOff val="35000"/>
            </a:schemeClr>
          </a:solidFill>
          <a:ln>
            <a:noFill/>
          </a:ln>
          <a:effectLst/>
        </p:spPr>
        <p:txBody>
          <a:bodyPr wrap="none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Symbol" charset="0"/>
                <a:ea typeface="ＭＳ Ｐゴシック" charset="0"/>
                <a:cs typeface="ＭＳ Ｐゴシック" charset="0"/>
              </a:rPr>
              <a:t>n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charset="0"/>
                <a:ea typeface="ＭＳ Ｐゴシック" charset="0"/>
                <a:cs typeface="ＭＳ Ｐゴシック" charset="0"/>
              </a:rPr>
              <a:t> and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Symbol" charset="0"/>
                <a:ea typeface="ＭＳ Ｐゴシック" charset="0"/>
                <a:cs typeface="ＭＳ Ｐゴシック" charset="0"/>
              </a:rPr>
              <a:t>g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charset="0"/>
                <a:ea typeface="ＭＳ Ｐゴシック" charset="0"/>
                <a:cs typeface="ＭＳ Ｐゴシック" charset="0"/>
              </a:rPr>
              <a:t> beams : heaven and earth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5470165" y="1409"/>
            <a:ext cx="3416771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accelerator is powered by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large gravitational energy</a:t>
            </a:r>
          </a:p>
        </p:txBody>
      </p:sp>
      <p:cxnSp>
        <p:nvCxnSpPr>
          <p:cNvPr id="13" name="Straight Connector 12"/>
          <p:cNvCxnSpPr/>
          <p:nvPr/>
        </p:nvCxnSpPr>
        <p:spPr>
          <a:xfrm>
            <a:off x="5715536" y="832406"/>
            <a:ext cx="0" cy="535738"/>
          </a:xfrm>
          <a:prstGeom prst="line">
            <a:avLst/>
          </a:prstGeom>
          <a:ln w="38100" cmpd="sng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4" name="Line 5"/>
          <p:cNvSpPr>
            <a:spLocks noChangeShapeType="1"/>
          </p:cNvSpPr>
          <p:nvPr/>
        </p:nvSpPr>
        <p:spPr bwMode="auto">
          <a:xfrm>
            <a:off x="5715536" y="1368144"/>
            <a:ext cx="761464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="" xmlns:a14="http://schemas.microsoft.com/office/drawing/2010/main">
                <a:noFill/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21212853"/>
      </p:ext>
    </p:extLst>
  </p:cSld>
  <p:clrMapOvr>
    <a:masterClrMapping/>
  </p:clrMapOvr>
  <p:transition>
    <p:wipe dir="d"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Picture 3" descr="AGN2"/>
          <p:cNvPicPr>
            <a:picLocks noGrp="1" noChangeAspect="1" noChangeArrowheads="1"/>
          </p:cNvPicPr>
          <p:nvPr>
            <p:ph sz="half" idx="4294967295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-281352" y="-1231896"/>
            <a:ext cx="3924300" cy="3870325"/>
          </a:xfrm>
          <a:effectLst>
            <a:softEdge rad="355600"/>
          </a:effectLst>
        </p:spPr>
      </p:pic>
      <p:pic>
        <p:nvPicPr>
          <p:cNvPr id="751619" name="Picture 4" descr="test3"/>
          <p:cNvPicPr>
            <a:picLocks noGrp="1" noChangeAspect="1" noChangeArrowheads="1"/>
          </p:cNvPicPr>
          <p:nvPr>
            <p:ph sz="half" idx="4294967295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7704138" y="2176463"/>
            <a:ext cx="1439862" cy="1436687"/>
          </a:xfrm>
        </p:spPr>
      </p:pic>
      <p:sp>
        <p:nvSpPr>
          <p:cNvPr id="2" name="Freeform 1"/>
          <p:cNvSpPr/>
          <p:nvPr/>
        </p:nvSpPr>
        <p:spPr>
          <a:xfrm>
            <a:off x="2006600" y="2463800"/>
            <a:ext cx="850900" cy="596900"/>
          </a:xfrm>
          <a:custGeom>
            <a:avLst/>
            <a:gdLst>
              <a:gd name="connsiteX0" fmla="*/ 0 w 850900"/>
              <a:gd name="connsiteY0" fmla="*/ 0 h 596900"/>
              <a:gd name="connsiteX1" fmla="*/ 304800 w 850900"/>
              <a:gd name="connsiteY1" fmla="*/ 317500 h 596900"/>
              <a:gd name="connsiteX2" fmla="*/ 368300 w 850900"/>
              <a:gd name="connsiteY2" fmla="*/ 355600 h 596900"/>
              <a:gd name="connsiteX3" fmla="*/ 469900 w 850900"/>
              <a:gd name="connsiteY3" fmla="*/ 419100 h 596900"/>
              <a:gd name="connsiteX4" fmla="*/ 508000 w 850900"/>
              <a:gd name="connsiteY4" fmla="*/ 444500 h 596900"/>
              <a:gd name="connsiteX5" fmla="*/ 698500 w 850900"/>
              <a:gd name="connsiteY5" fmla="*/ 520700 h 596900"/>
              <a:gd name="connsiteX6" fmla="*/ 736600 w 850900"/>
              <a:gd name="connsiteY6" fmla="*/ 533400 h 596900"/>
              <a:gd name="connsiteX7" fmla="*/ 825500 w 850900"/>
              <a:gd name="connsiteY7" fmla="*/ 571500 h 596900"/>
              <a:gd name="connsiteX8" fmla="*/ 850900 w 850900"/>
              <a:gd name="connsiteY8" fmla="*/ 596900 h 5969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850900" h="596900">
                <a:moveTo>
                  <a:pt x="0" y="0"/>
                </a:moveTo>
                <a:cubicBezTo>
                  <a:pt x="101600" y="105833"/>
                  <a:pt x="199258" y="215597"/>
                  <a:pt x="304800" y="317500"/>
                </a:cubicBezTo>
                <a:cubicBezTo>
                  <a:pt x="322558" y="334646"/>
                  <a:pt x="347277" y="342663"/>
                  <a:pt x="368300" y="355600"/>
                </a:cubicBezTo>
                <a:cubicBezTo>
                  <a:pt x="402313" y="376531"/>
                  <a:pt x="436670" y="396947"/>
                  <a:pt x="469900" y="419100"/>
                </a:cubicBezTo>
                <a:cubicBezTo>
                  <a:pt x="482600" y="427567"/>
                  <a:pt x="494657" y="437087"/>
                  <a:pt x="508000" y="444500"/>
                </a:cubicBezTo>
                <a:cubicBezTo>
                  <a:pt x="592091" y="491217"/>
                  <a:pt x="596900" y="486833"/>
                  <a:pt x="698500" y="520700"/>
                </a:cubicBezTo>
                <a:lnTo>
                  <a:pt x="736600" y="533400"/>
                </a:lnTo>
                <a:cubicBezTo>
                  <a:pt x="770467" y="544689"/>
                  <a:pt x="794113" y="550575"/>
                  <a:pt x="825500" y="571500"/>
                </a:cubicBezTo>
                <a:cubicBezTo>
                  <a:pt x="835463" y="578142"/>
                  <a:pt x="842433" y="588433"/>
                  <a:pt x="850900" y="596900"/>
                </a:cubicBezTo>
              </a:path>
            </a:pathLst>
          </a:custGeom>
        </p:spPr>
        <p:txBody>
          <a:bodyPr/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ＭＳ Ｐゴシック" charset="0"/>
              <a:cs typeface="ＭＳ Ｐゴシック" charset="0"/>
            </a:endParaRPr>
          </a:p>
        </p:txBody>
      </p:sp>
      <p:sp>
        <p:nvSpPr>
          <p:cNvPr id="4" name="Freeform 3"/>
          <p:cNvSpPr/>
          <p:nvPr/>
        </p:nvSpPr>
        <p:spPr>
          <a:xfrm>
            <a:off x="1500188" y="1384300"/>
            <a:ext cx="6221412" cy="2587625"/>
          </a:xfrm>
          <a:custGeom>
            <a:avLst/>
            <a:gdLst>
              <a:gd name="connsiteX0" fmla="*/ 6220865 w 6220865"/>
              <a:gd name="connsiteY0" fmla="*/ 0 h 2588120"/>
              <a:gd name="connsiteX1" fmla="*/ 4125365 w 6220865"/>
              <a:gd name="connsiteY1" fmla="*/ 1371600 h 2588120"/>
              <a:gd name="connsiteX2" fmla="*/ 2956965 w 6220865"/>
              <a:gd name="connsiteY2" fmla="*/ 1460500 h 2588120"/>
              <a:gd name="connsiteX3" fmla="*/ 23265 w 6220865"/>
              <a:gd name="connsiteY3" fmla="*/ 2463800 h 258812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6220865" h="2588120">
                <a:moveTo>
                  <a:pt x="6220865" y="0"/>
                </a:moveTo>
                <a:cubicBezTo>
                  <a:pt x="5445106" y="564091"/>
                  <a:pt x="4669348" y="1128183"/>
                  <a:pt x="4125365" y="1371600"/>
                </a:cubicBezTo>
                <a:cubicBezTo>
                  <a:pt x="3581382" y="1615017"/>
                  <a:pt x="3640648" y="1278467"/>
                  <a:pt x="2956965" y="1460500"/>
                </a:cubicBezTo>
                <a:cubicBezTo>
                  <a:pt x="2273282" y="1642533"/>
                  <a:pt x="-268835" y="2999317"/>
                  <a:pt x="23265" y="2463800"/>
                </a:cubicBezTo>
              </a:path>
            </a:pathLst>
          </a:custGeom>
        </p:spPr>
        <p:txBody>
          <a:bodyPr/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ＭＳ Ｐゴシック" charset="0"/>
              <a:cs typeface="ＭＳ Ｐゴシック" charset="0"/>
            </a:endParaRPr>
          </a:p>
        </p:txBody>
      </p:sp>
      <p:grpSp>
        <p:nvGrpSpPr>
          <p:cNvPr id="751626" name="Group 9"/>
          <p:cNvGrpSpPr>
            <a:grpSpLocks/>
          </p:cNvGrpSpPr>
          <p:nvPr/>
        </p:nvGrpSpPr>
        <p:grpSpPr bwMode="auto">
          <a:xfrm>
            <a:off x="1970088" y="1084263"/>
            <a:ext cx="4962525" cy="1958975"/>
            <a:chOff x="1247" y="1482"/>
            <a:chExt cx="2660" cy="602"/>
          </a:xfrm>
        </p:grpSpPr>
        <p:sp>
          <p:nvSpPr>
            <p:cNvPr id="751627" name="Text Box 10"/>
            <p:cNvSpPr txBox="1">
              <a:spLocks noChangeArrowheads="1"/>
            </p:cNvSpPr>
            <p:nvPr/>
          </p:nvSpPr>
          <p:spPr bwMode="auto">
            <a:xfrm>
              <a:off x="2733" y="1482"/>
              <a:ext cx="116" cy="2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de-DE" sz="24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sym typeface="Symbol" charset="0"/>
              </a:endParaRPr>
            </a:p>
          </p:txBody>
        </p:sp>
        <p:grpSp>
          <p:nvGrpSpPr>
            <p:cNvPr id="751628" name="Group 11"/>
            <p:cNvGrpSpPr>
              <a:grpSpLocks/>
            </p:cNvGrpSpPr>
            <p:nvPr/>
          </p:nvGrpSpPr>
          <p:grpSpPr bwMode="auto">
            <a:xfrm>
              <a:off x="1247" y="1570"/>
              <a:ext cx="2660" cy="514"/>
              <a:chOff x="1247" y="1570"/>
              <a:chExt cx="2660" cy="514"/>
            </a:xfrm>
          </p:grpSpPr>
          <p:sp>
            <p:nvSpPr>
              <p:cNvPr id="26" name="Line 12"/>
              <p:cNvSpPr>
                <a:spLocks noChangeShapeType="1"/>
              </p:cNvSpPr>
              <p:nvPr/>
            </p:nvSpPr>
            <p:spPr bwMode="auto">
              <a:xfrm>
                <a:off x="1247" y="1584"/>
                <a:ext cx="1833" cy="266"/>
              </a:xfrm>
              <a:prstGeom prst="line">
                <a:avLst/>
              </a:prstGeom>
              <a:noFill/>
              <a:ln w="28575">
                <a:solidFill>
                  <a:srgbClr val="FFFFFF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 xmlns="">
                    <a:noFill/>
                  </a14:hiddenFill>
                </a:ext>
              </a:extLst>
            </p:spPr>
            <p:txBody>
              <a:bodyPr/>
              <a:lstStyle/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de-DE" sz="1600" b="0" i="0" u="none" strike="noStrike" kern="1200" cap="none" spc="0" normalizeH="0" baseline="0" noProof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/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27" name="Line 13"/>
              <p:cNvSpPr>
                <a:spLocks noChangeShapeType="1"/>
              </p:cNvSpPr>
              <p:nvPr/>
            </p:nvSpPr>
            <p:spPr bwMode="auto">
              <a:xfrm>
                <a:off x="3080" y="1850"/>
                <a:ext cx="521" cy="8"/>
              </a:xfrm>
              <a:prstGeom prst="line">
                <a:avLst/>
              </a:prstGeom>
              <a:noFill/>
              <a:ln w="28575">
                <a:solidFill>
                  <a:srgbClr val="FFFFFF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 xmlns="">
                    <a:noFill/>
                  </a14:hiddenFill>
                </a:ext>
              </a:extLst>
            </p:spPr>
            <p:txBody>
              <a:bodyPr/>
              <a:lstStyle/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de-DE" sz="1600" b="0" i="0" u="none" strike="noStrike" kern="1200" cap="none" spc="0" normalizeH="0" baseline="0" noProof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/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29" name="Line 14"/>
              <p:cNvSpPr>
                <a:spLocks noChangeShapeType="1"/>
              </p:cNvSpPr>
              <p:nvPr/>
            </p:nvSpPr>
            <p:spPr bwMode="auto">
              <a:xfrm>
                <a:off x="3080" y="1850"/>
                <a:ext cx="489" cy="146"/>
              </a:xfrm>
              <a:prstGeom prst="line">
                <a:avLst/>
              </a:prstGeom>
              <a:noFill/>
              <a:ln w="28575">
                <a:solidFill>
                  <a:srgbClr val="FFFFFF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 xmlns="">
                    <a:noFill/>
                  </a14:hiddenFill>
                </a:ext>
              </a:extLst>
            </p:spPr>
            <p:txBody>
              <a:bodyPr/>
              <a:lstStyle/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de-DE" sz="1600" b="0" i="0" u="none" strike="noStrike" kern="1200" cap="none" spc="0" normalizeH="0" baseline="0" noProof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/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751632" name="Text Box 15"/>
              <p:cNvSpPr txBox="1">
                <a:spLocks noChangeArrowheads="1"/>
              </p:cNvSpPr>
              <p:nvPr/>
            </p:nvSpPr>
            <p:spPr bwMode="auto">
              <a:xfrm>
                <a:off x="3617" y="1782"/>
                <a:ext cx="290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 xmlns="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sz="2400" b="0" i="0" u="none" strike="noStrike" kern="1200" cap="none" spc="0" normalizeH="0" baseline="0" noProof="0">
                    <a:ln>
                      <a:noFill/>
                    </a:ln>
                    <a:solidFill>
                      <a:srgbClr val="FFFFFF"/>
                    </a:solidFill>
                    <a:effectLst/>
                    <a:uLnTx/>
                    <a:uFillTx/>
                    <a:latin typeface="Century Gothic" charset="0"/>
                    <a:ea typeface="ＭＳ Ｐゴシック" charset="0"/>
                    <a:cs typeface="Century Gothic" charset="0"/>
                  </a:rPr>
                  <a:t>e</a:t>
                </a:r>
                <a:r>
                  <a:rPr kumimoji="0" lang="en-US" sz="2400" b="0" i="0" u="none" strike="noStrike" kern="1200" cap="none" spc="0" normalizeH="0" baseline="30000" noProof="0">
                    <a:ln>
                      <a:noFill/>
                    </a:ln>
                    <a:solidFill>
                      <a:srgbClr val="FFFFFF"/>
                    </a:solidFill>
                    <a:effectLst/>
                    <a:uLnTx/>
                    <a:uFillTx/>
                    <a:latin typeface="Century Gothic" charset="0"/>
                    <a:ea typeface="ＭＳ Ｐゴシック" charset="0"/>
                    <a:cs typeface="Century Gothic" charset="0"/>
                  </a:rPr>
                  <a:t>+</a:t>
                </a:r>
              </a:p>
            </p:txBody>
          </p:sp>
          <p:sp>
            <p:nvSpPr>
              <p:cNvPr id="751633" name="Text Box 16"/>
              <p:cNvSpPr txBox="1">
                <a:spLocks noChangeArrowheads="1"/>
              </p:cNvSpPr>
              <p:nvPr/>
            </p:nvSpPr>
            <p:spPr bwMode="auto">
              <a:xfrm>
                <a:off x="3597" y="1942"/>
                <a:ext cx="243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 xmlns="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sz="2400" b="0" i="0" u="none" strike="noStrike" kern="1200" cap="none" spc="0" normalizeH="0" baseline="0" noProof="0">
                    <a:ln>
                      <a:noFill/>
                    </a:ln>
                    <a:solidFill>
                      <a:srgbClr val="FFFFFF"/>
                    </a:solidFill>
                    <a:effectLst/>
                    <a:uLnTx/>
                    <a:uFillTx/>
                    <a:latin typeface="Century Gothic" charset="0"/>
                    <a:ea typeface="ＭＳ Ｐゴシック" charset="0"/>
                    <a:cs typeface="Century Gothic" charset="0"/>
                  </a:rPr>
                  <a:t>e</a:t>
                </a:r>
                <a:r>
                  <a:rPr kumimoji="0" lang="en-US" sz="2400" b="0" i="0" u="none" strike="noStrike" kern="1200" cap="none" spc="0" normalizeH="0" baseline="30000" noProof="0">
                    <a:ln>
                      <a:noFill/>
                    </a:ln>
                    <a:solidFill>
                      <a:srgbClr val="FFFFFF"/>
                    </a:solidFill>
                    <a:effectLst/>
                    <a:uLnTx/>
                    <a:uFillTx/>
                    <a:latin typeface="Century Gothic" charset="0"/>
                    <a:ea typeface="ＭＳ Ｐゴシック" charset="0"/>
                    <a:cs typeface="Century Gothic" charset="0"/>
                  </a:rPr>
                  <a:t>-</a:t>
                </a:r>
              </a:p>
            </p:txBody>
          </p:sp>
          <p:sp>
            <p:nvSpPr>
              <p:cNvPr id="33" name="Rectangle 18"/>
              <p:cNvSpPr>
                <a:spLocks noChangeArrowheads="1"/>
              </p:cNvSpPr>
              <p:nvPr/>
            </p:nvSpPr>
            <p:spPr bwMode="auto">
              <a:xfrm>
                <a:off x="3275" y="1570"/>
                <a:ext cx="117" cy="2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 xmlns="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de-DE" sz="1600" b="0" i="0" u="none" strike="noStrike" kern="1200" cap="none" spc="0" normalizeH="0" baseline="0" noProof="0" dirty="0">
                  <a:ln>
                    <a:noFill/>
                  </a:ln>
                  <a:solidFill>
                    <a:srgbClr val="FFFF99"/>
                  </a:solidFill>
                  <a:effectLst/>
                  <a:uLnTx/>
                  <a:uFillTx/>
                  <a:latin typeface="Arial"/>
                  <a:ea typeface="ＭＳ Ｐゴシック" charset="0"/>
                  <a:cs typeface="ＭＳ Ｐゴシック" charset="0"/>
                  <a:sym typeface="Symbol" charset="0"/>
                </a:endParaRPr>
              </a:p>
            </p:txBody>
          </p:sp>
        </p:grpSp>
      </p:grpSp>
      <p:sp>
        <p:nvSpPr>
          <p:cNvPr id="5" name="Rectangle 4"/>
          <p:cNvSpPr/>
          <p:nvPr/>
        </p:nvSpPr>
        <p:spPr>
          <a:xfrm>
            <a:off x="3782201" y="1120648"/>
            <a:ext cx="352982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2"/>
                <a:ea typeface="+mn-ea"/>
                <a:cs typeface="Symbol" charset="2"/>
              </a:rPr>
              <a:t>g</a:t>
            </a:r>
            <a:endParaRPr kumimoji="0" lang="en-US" sz="3200" b="1" i="0" u="none" strike="noStrike" kern="1200" cap="none" spc="0" normalizeH="0" baseline="3000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Symbol" charset="2"/>
              <a:ea typeface="+mn-ea"/>
              <a:cs typeface="Symbol" charset="2"/>
            </a:endParaRP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22147">
            <a:off x="2807313" y="2839965"/>
            <a:ext cx="4086555" cy="3496120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7167060" y="5035036"/>
            <a:ext cx="1005403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Arial" charset="0"/>
                <a:cs typeface="Arial" charset="0"/>
              </a:rPr>
              <a:t>GeV</a:t>
            </a:r>
          </a:p>
        </p:txBody>
      </p:sp>
      <p:sp>
        <p:nvSpPr>
          <p:cNvPr id="22" name="Rectangle 21"/>
          <p:cNvSpPr/>
          <p:nvPr/>
        </p:nvSpPr>
        <p:spPr>
          <a:xfrm>
            <a:off x="1731820" y="3518654"/>
            <a:ext cx="960519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Arial" charset="0"/>
                <a:cs typeface="Arial" charset="0"/>
              </a:rPr>
              <a:t>PeV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Arial" charset="0"/>
              <a:cs typeface="Arial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5024852" y="271354"/>
            <a:ext cx="3804247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2"/>
                <a:ea typeface="Symbol" charset="2"/>
                <a:cs typeface="Symbol" charset="2"/>
              </a:rPr>
              <a:t>g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2"/>
                <a:ea typeface="Symbol" charset="2"/>
                <a:cs typeface="Symbol" charset="2"/>
              </a:rPr>
              <a:t> + </a:t>
            </a:r>
            <a:r>
              <a:rPr kumimoji="0" lang="en-US" sz="4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2"/>
                <a:ea typeface="Symbol" charset="2"/>
                <a:cs typeface="Symbol" charset="2"/>
              </a:rPr>
              <a:t>g</a:t>
            </a:r>
            <a:r>
              <a:rPr kumimoji="0" lang="en-US" sz="3600" b="0" i="0" u="none" strike="noStrike" kern="1200" cap="none" spc="0" normalizeH="0" baseline="-2500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Arial" charset="0"/>
                <a:cs typeface="Arial" charset="0"/>
              </a:rPr>
              <a:t>CMB</a:t>
            </a:r>
            <a:r>
              <a:rPr kumimoji="0" lang="en-US" sz="3600" b="0" i="0" u="none" strike="noStrike" kern="1200" cap="none" spc="0" normalizeH="0" baseline="-25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Arial" charset="0"/>
                <a:cs typeface="Arial" charset="0"/>
              </a:rPr>
              <a:t> 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Arial" charset="0"/>
                <a:cs typeface="Arial" charset="0"/>
                <a:sym typeface="Wingdings"/>
              </a:rPr>
              <a:t> e</a:t>
            </a:r>
            <a:r>
              <a:rPr kumimoji="0" lang="en-US" sz="36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Arial" charset="0"/>
                <a:cs typeface="Arial" charset="0"/>
                <a:sym typeface="Wingdings"/>
              </a:rPr>
              <a:t>+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Arial" charset="0"/>
                <a:cs typeface="Arial" charset="0"/>
                <a:sym typeface="Wingdings"/>
              </a:rPr>
              <a:t> + e</a:t>
            </a:r>
            <a:r>
              <a:rPr kumimoji="0" lang="en-US" sz="36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Arial" charset="0"/>
                <a:cs typeface="Arial" charset="0"/>
                <a:sym typeface="Wingdings"/>
              </a:rPr>
              <a:t>-</a:t>
            </a:r>
            <a:endParaRPr kumimoji="0" lang="en-US" sz="3600" b="0" i="0" u="none" strike="noStrike" kern="1200" cap="none" spc="0" normalizeH="0" baseline="3000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Arial" charset="0"/>
              <a:cs typeface="Arial" charset="0"/>
            </a:endParaRPr>
          </a:p>
        </p:txBody>
      </p:sp>
      <p:cxnSp>
        <p:nvCxnSpPr>
          <p:cNvPr id="10" name="Straight Arrow Connector 9"/>
          <p:cNvCxnSpPr/>
          <p:nvPr/>
        </p:nvCxnSpPr>
        <p:spPr bwMode="auto">
          <a:xfrm flipH="1">
            <a:off x="3278777" y="2463800"/>
            <a:ext cx="1746075" cy="1149350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bg1"/>
            </a:solidFill>
            <a:prstDash val="solid"/>
            <a:round/>
            <a:headEnd type="none" w="med" len="med"/>
            <a:tailEnd type="triangle"/>
          </a:ln>
          <a:effectLst/>
          <a:extLs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  <p:extLst>
      <p:ext uri="{BB962C8B-B14F-4D97-AF65-F5344CB8AC3E}">
        <p14:creationId xmlns:p14="http://schemas.microsoft.com/office/powerpoint/2010/main" val="1394788711"/>
      </p:ext>
    </p:extLst>
  </p:cSld>
  <p:clrMapOvr>
    <a:masterClrMapping/>
  </p:clrMapOvr>
  <p:transition spd="med">
    <p:zoom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NewFermiPlot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8254" y="-156723"/>
            <a:ext cx="8938792" cy="6704094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6845554" y="2075414"/>
            <a:ext cx="1191352" cy="680827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txBody>
          <a:bodyPr wrap="non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912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cosmic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912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neutrinos</a:t>
            </a:r>
          </a:p>
        </p:txBody>
      </p:sp>
      <p:sp>
        <p:nvSpPr>
          <p:cNvPr id="7" name="Rectangle 6"/>
          <p:cNvSpPr/>
          <p:nvPr/>
        </p:nvSpPr>
        <p:spPr>
          <a:xfrm>
            <a:off x="3687683" y="1351484"/>
            <a:ext cx="1681950" cy="680827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912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Fermi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912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gammas</a:t>
            </a:r>
          </a:p>
        </p:txBody>
      </p:sp>
      <p:cxnSp>
        <p:nvCxnSpPr>
          <p:cNvPr id="9" name="Straight Arrow Connector 8"/>
          <p:cNvCxnSpPr/>
          <p:nvPr/>
        </p:nvCxnSpPr>
        <p:spPr bwMode="auto">
          <a:xfrm>
            <a:off x="7450383" y="2818694"/>
            <a:ext cx="0" cy="575627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  <a:extLs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cxnSp>
      <p:cxnSp>
        <p:nvCxnSpPr>
          <p:cNvPr id="11" name="Straight Arrow Connector 10"/>
          <p:cNvCxnSpPr/>
          <p:nvPr/>
        </p:nvCxnSpPr>
        <p:spPr bwMode="auto">
          <a:xfrm flipH="1">
            <a:off x="3878422" y="2075413"/>
            <a:ext cx="236832" cy="521285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  <a:extLs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cxnSp>
      <p:sp>
        <p:nvSpPr>
          <p:cNvPr id="5" name="TextBox 4"/>
          <p:cNvSpPr txBox="1"/>
          <p:nvPr/>
        </p:nvSpPr>
        <p:spPr>
          <a:xfrm>
            <a:off x="1662297" y="2698008"/>
            <a:ext cx="934871" cy="50411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676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E</a:t>
            </a:r>
            <a:r>
              <a:rPr kumimoji="0" lang="en-US" sz="2676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-2.15</a:t>
            </a:r>
          </a:p>
        </p:txBody>
      </p:sp>
      <p:graphicFrame>
        <p:nvGraphicFramePr>
          <p:cNvPr id="10" name="Object 9"/>
          <p:cNvGraphicFramePr>
            <a:graphicFrameLocks noChangeAspect="1"/>
          </p:cNvGraphicFramePr>
          <p:nvPr>
            <p:extLst/>
          </p:nvPr>
        </p:nvGraphicFramePr>
        <p:xfrm>
          <a:off x="1662296" y="649883"/>
          <a:ext cx="2079687" cy="51192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471" name="Equation" r:id="rId5" imgW="825500" imgH="203200" progId="Equation.3">
                  <p:embed/>
                </p:oleObj>
              </mc:Choice>
              <mc:Fallback>
                <p:oleObj name="Equation" r:id="rId5" imgW="825500" imgH="203200" progId="Equation.3">
                  <p:embed/>
                  <p:pic>
                    <p:nvPicPr>
                      <p:cNvPr id="10" name="Object 9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662296" y="649883"/>
                        <a:ext cx="2079687" cy="511923"/>
                      </a:xfrm>
                      <a:prstGeom prst="rect">
                        <a:avLst/>
                      </a:prstGeom>
                      <a:solidFill>
                        <a:schemeClr val="bg1">
                          <a:lumMod val="65000"/>
                        </a:schemeClr>
                      </a:solidFill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Down Arrow 1"/>
          <p:cNvSpPr/>
          <p:nvPr/>
        </p:nvSpPr>
        <p:spPr bwMode="auto">
          <a:xfrm rot="19060772">
            <a:off x="5582116" y="1654923"/>
            <a:ext cx="403347" cy="840979"/>
          </a:xfrm>
          <a:prstGeom prst="downArrow">
            <a:avLst/>
          </a:prstGeom>
          <a:solidFill>
            <a:schemeClr val="tx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87392" tIns="43696" rIns="87392" bIns="43696" numCol="1" rtlCol="0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87388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72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/>
              <a:cs typeface="+mn-cs"/>
            </a:endParaRPr>
          </a:p>
        </p:txBody>
      </p:sp>
      <p:cxnSp>
        <p:nvCxnSpPr>
          <p:cNvPr id="12" name="Straight Connector 11"/>
          <p:cNvCxnSpPr/>
          <p:nvPr/>
        </p:nvCxnSpPr>
        <p:spPr bwMode="auto">
          <a:xfrm>
            <a:off x="6453665" y="3553272"/>
            <a:ext cx="2012907" cy="417311"/>
          </a:xfrm>
          <a:prstGeom prst="line">
            <a:avLst/>
          </a:prstGeom>
          <a:solidFill>
            <a:schemeClr val="accent1"/>
          </a:solidFill>
          <a:ln w="38100" cap="flat" cmpd="sng" algn="ctr">
            <a:solidFill>
              <a:schemeClr val="tx2"/>
            </a:solidFill>
            <a:prstDash val="solid"/>
            <a:round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cxnSp>
    </p:spTree>
    <p:extLst>
      <p:ext uri="{BB962C8B-B14F-4D97-AF65-F5344CB8AC3E}">
        <p14:creationId xmlns:p14="http://schemas.microsoft.com/office/powerpoint/2010/main" val="2604641415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ct 2"/>
          <p:cNvGraphicFramePr>
            <a:graphicFrameLocks noChangeAspect="1"/>
          </p:cNvGraphicFramePr>
          <p:nvPr>
            <p:extLst/>
          </p:nvPr>
        </p:nvGraphicFramePr>
        <p:xfrm>
          <a:off x="-222817" y="0"/>
          <a:ext cx="9366817" cy="703027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447" r:id="rId3" imgW="12215873" imgH="9168254" progId="">
                  <p:embed/>
                </p:oleObj>
              </mc:Choice>
              <mc:Fallback>
                <p:oleObj r:id="rId3" imgW="12215873" imgH="9168254" progId="">
                  <p:embed/>
                  <p:pic>
                    <p:nvPicPr>
                      <p:cNvPr id="5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-222817" y="0"/>
                        <a:ext cx="9366817" cy="7030272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>
                        <a:noFill/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Rectangle 3"/>
          <p:cNvSpPr/>
          <p:nvPr/>
        </p:nvSpPr>
        <p:spPr>
          <a:xfrm>
            <a:off x="304428" y="2298672"/>
            <a:ext cx="8409959" cy="2563009"/>
          </a:xfrm>
          <a:prstGeom prst="rect">
            <a:avLst/>
          </a:prstGeom>
          <a:solidFill>
            <a:schemeClr val="bg1">
              <a:lumMod val="65000"/>
              <a:alpha val="24000"/>
            </a:schemeClr>
          </a:solidFill>
        </p:spPr>
        <p:txBody>
          <a:bodyPr wrap="square">
            <a:spAutoFit/>
          </a:bodyPr>
          <a:lstStyle/>
          <a:p>
            <a:pPr marL="436929" marR="0" lvl="0" indent="-436929" algn="l" defTabSz="43692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2676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energy density of neutrinos in the non-thermal Universe is the same as that in gamma-rays</a:t>
            </a:r>
          </a:p>
          <a:p>
            <a:pPr marL="436929" marR="0" lvl="0" indent="-436929" algn="l" defTabSz="43692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endParaRPr lang="en-US" sz="2676" dirty="0">
              <a:solidFill>
                <a:srgbClr val="FFFFFF"/>
              </a:solidFill>
              <a:latin typeface="Arial"/>
              <a:ea typeface="ＭＳ Ｐゴシック"/>
              <a:cs typeface="Arial"/>
            </a:endParaRPr>
          </a:p>
          <a:p>
            <a:pPr marL="436929" marR="0" lvl="0" indent="-436929" algn="l" defTabSz="43692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2676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origin of events from opaque sources &lt; 100 </a:t>
            </a:r>
            <a:r>
              <a:rPr kumimoji="0" lang="en-US" sz="2676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TeV</a:t>
            </a:r>
            <a:r>
              <a:rPr kumimoji="0" lang="en-US" sz="2676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 ?</a:t>
            </a:r>
          </a:p>
          <a:p>
            <a:pPr marL="436929" marR="0" lvl="0" indent="-436929" algn="l" defTabSz="43692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endParaRPr lang="en-US" sz="2676" dirty="0">
              <a:solidFill>
                <a:srgbClr val="FFFFFF"/>
              </a:solidFill>
              <a:latin typeface="Arial"/>
              <a:ea typeface="ＭＳ Ｐゴシック"/>
              <a:cs typeface="Arial"/>
            </a:endParaRPr>
          </a:p>
          <a:p>
            <a:pPr marL="436929" marR="0" lvl="0" indent="-436929" algn="l" defTabSz="43692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2676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where do the comic neutrinos come from ? </a:t>
            </a:r>
          </a:p>
        </p:txBody>
      </p:sp>
    </p:spTree>
    <p:extLst>
      <p:ext uri="{BB962C8B-B14F-4D97-AF65-F5344CB8AC3E}">
        <p14:creationId xmlns:p14="http://schemas.microsoft.com/office/powerpoint/2010/main" val="279588772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463237AE-2D69-6D4D-8820-9C4DAC0ABDB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92680"/>
            <a:ext cx="9158854" cy="5806593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94B3348B-B648-AA42-972B-DEA9C088FDEA}"/>
              </a:ext>
            </a:extLst>
          </p:cNvPr>
          <p:cNvSpPr txBox="1"/>
          <p:nvPr/>
        </p:nvSpPr>
        <p:spPr>
          <a:xfrm>
            <a:off x="815109" y="5612942"/>
            <a:ext cx="7569701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120 cosmic neutrinos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~12 separated from atmospheric background with E&gt;60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TeV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structure in the map results from neutrino absorption by the Earth</a:t>
            </a:r>
          </a:p>
        </p:txBody>
      </p:sp>
    </p:spTree>
    <p:extLst>
      <p:ext uri="{BB962C8B-B14F-4D97-AF65-F5344CB8AC3E}">
        <p14:creationId xmlns:p14="http://schemas.microsoft.com/office/powerpoint/2010/main" val="151857946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771729"/>
            <a:ext cx="9144000" cy="5314541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256131"/>
            <a:ext cx="9144000" cy="63457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0631586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57261853-577A-D940-9BF5-B0B2672CDF6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20741" y="160407"/>
            <a:ext cx="2870200" cy="326390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E7BD0B89-16CE-6047-B74B-522BE977DC4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6298" y="429322"/>
            <a:ext cx="4853796" cy="369761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1B9C2DD1-9DAC-D54C-8A3F-0D4DC6B1A82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6298" y="4248614"/>
            <a:ext cx="4948917" cy="2503501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2DFCD9AD-BFB6-694B-85E4-30249FBD6FF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020740" y="3485168"/>
            <a:ext cx="2950415" cy="3222343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D6A5EA31-5CA2-4C49-B698-E7FF94DF4215}"/>
              </a:ext>
            </a:extLst>
          </p:cNvPr>
          <p:cNvSpPr txBox="1"/>
          <p:nvPr/>
        </p:nvSpPr>
        <p:spPr>
          <a:xfrm>
            <a:off x="55755" y="37740"/>
            <a:ext cx="4544834" cy="523220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10 years of muon neutrinos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75D273EE-B9F8-5244-A587-495B524DA4E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392295" y="3802856"/>
            <a:ext cx="3673646" cy="2029232"/>
          </a:xfrm>
          <a:prstGeom prst="rect">
            <a:avLst/>
          </a:prstGeom>
          <a:effectLst>
            <a:glow>
              <a:schemeClr val="accent2"/>
            </a:glow>
            <a:softEdge rad="254000"/>
          </a:effectLst>
        </p:spPr>
      </p:pic>
    </p:spTree>
    <p:extLst>
      <p:ext uri="{BB962C8B-B14F-4D97-AF65-F5344CB8AC3E}">
        <p14:creationId xmlns:p14="http://schemas.microsoft.com/office/powerpoint/2010/main" val="14540777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01759"/>
            <a:ext cx="9144000" cy="513778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123E9980-E3A9-A04B-B026-AFDC8B2D0C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736" y="1106317"/>
            <a:ext cx="9004212" cy="55291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0726407"/>
      </p:ext>
    </p:extLst>
  </p:cSld>
  <p:clrMapOvr>
    <a:masterClrMapping/>
  </p:clrMapOvr>
  <p:transition/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IceCube</a:t>
            </a:r>
            <a:r>
              <a:rPr lang="en-US" dirty="0"/>
              <a:t> Trigger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287" y="1124744"/>
            <a:ext cx="8353425" cy="5010249"/>
          </a:xfrm>
        </p:spPr>
        <p:txBody>
          <a:bodyPr/>
          <a:lstStyle/>
          <a:p>
            <a:pPr marL="0" indent="0">
              <a:buNone/>
            </a:pPr>
            <a:r>
              <a:rPr lang="en-US" sz="2000" dirty="0"/>
              <a:t>43 seconds after trigger, GCN notice was sent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3528" y="1592796"/>
            <a:ext cx="7958596" cy="48073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320648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EE99FD4F-CAAD-194D-A8B5-792E63BABBA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2289" y="194872"/>
            <a:ext cx="8681888" cy="64110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4957831"/>
      </p:ext>
    </p:extLst>
  </p:cSld>
  <p:clrMapOvr>
    <a:masterClrMapping/>
  </p:clrMapOvr>
  <p:transition spd="med"/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0" name="Shape 70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25400"/>
            <a:ext cx="9143999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71" name="Shape 71"/>
          <p:cNvSpPr txBox="1">
            <a:spLocks noGrp="1"/>
          </p:cNvSpPr>
          <p:nvPr>
            <p:ph type="sldNum" idx="12"/>
          </p:nvPr>
        </p:nvSpPr>
        <p:spPr>
          <a:xfrm>
            <a:off x="8472458" y="5520467"/>
            <a:ext cx="548700" cy="393600"/>
          </a:xfrm>
          <a:prstGeom prst="rect">
            <a:avLst/>
          </a:prstGeom>
        </p:spPr>
        <p:txBody>
          <a:bodyPr vert="horz" wrap="square" lIns="91425" tIns="91425" rIns="91425" bIns="91425" numCol="1" anchor="ctr" anchorCtr="0" compatLnSpc="1">
            <a:prstTxWarp prst="textNoShape">
              <a:avLst/>
            </a:prstTxWarp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0000000-1234-1234-1234-123412341234}" type="slidenum">
              <a:rPr kumimoji="0" lang="en" sz="12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 charset="0"/>
                <a:ea typeface="+mn-ea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28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charset="0"/>
              <a:ea typeface="+mn-ea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5118100" y="279400"/>
            <a:ext cx="3698448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IceCube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170922 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07142" y="2986111"/>
            <a:ext cx="4598245" cy="3715679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5130285" y="1293222"/>
            <a:ext cx="3843019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Fermi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detects a flaring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blazar within 0.1</a:t>
            </a:r>
            <a:r>
              <a:rPr kumimoji="0" lang="en-US" sz="32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o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182880" y="4065090"/>
            <a:ext cx="3841116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MAGIC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detects emission of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&gt; 100 GeV gammas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82880" y="177855"/>
            <a:ext cx="4607769" cy="35806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22378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0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8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DetectorTimeline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972259"/>
            <a:ext cx="9144000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4286294"/>
      </p:ext>
    </p:extLst>
  </p:cSld>
  <p:clrMapOvr>
    <a:masterClrMapping/>
  </p:clrMapOvr>
  <p:transition/>
  <p:timing>
    <p:tnLst>
      <p:par>
        <p:cTn id="1" dur="indefinite" restart="never" nodeType="tmRoot">
          <p:childTnLst>
            <p:video>
              <p:cMediaNode vol="80000">
                <p:cTn id="2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7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6485" y="241794"/>
            <a:ext cx="8642758" cy="5950039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5DF3FDEA-5B72-7E4C-A7B3-A744192B02DA}"/>
              </a:ext>
            </a:extLst>
          </p:cNvPr>
          <p:cNvSpPr/>
          <p:nvPr/>
        </p:nvSpPr>
        <p:spPr>
          <a:xfrm>
            <a:off x="2646316" y="6220616"/>
            <a:ext cx="412324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>
              <a:defRPr/>
            </a:pPr>
            <a:r>
              <a:rPr lang="en-US" sz="2400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we know this one is hadronic</a:t>
            </a:r>
          </a:p>
        </p:txBody>
      </p:sp>
    </p:spTree>
    <p:extLst>
      <p:ext uri="{BB962C8B-B14F-4D97-AF65-F5344CB8AC3E}">
        <p14:creationId xmlns:p14="http://schemas.microsoft.com/office/powerpoint/2010/main" val="801942276"/>
      </p:ext>
    </p:extLst>
  </p:cSld>
  <p:clrMapOvr>
    <a:masterClrMapping/>
  </p:clrMapOvr>
  <p:transition/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ct 2"/>
          <p:cNvGraphicFramePr>
            <a:graphicFrameLocks noChangeAspect="1"/>
          </p:cNvGraphicFramePr>
          <p:nvPr>
            <p:extLst/>
          </p:nvPr>
        </p:nvGraphicFramePr>
        <p:xfrm>
          <a:off x="-115092" y="0"/>
          <a:ext cx="9482152" cy="7116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614" r:id="rId4" imgW="12215873" imgH="9168254" progId="">
                  <p:embed/>
                </p:oleObj>
              </mc:Choice>
              <mc:Fallback>
                <p:oleObj r:id="rId4" imgW="12215873" imgH="9168254" progId="">
                  <p:embed/>
                  <p:pic>
                    <p:nvPicPr>
                      <p:cNvPr id="5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-115092" y="0"/>
                        <a:ext cx="9482152" cy="7116837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>
                        <a:noFill/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" name="Picture 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05490" y="-3"/>
            <a:ext cx="9662948" cy="197219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271980" y="2091478"/>
            <a:ext cx="6874190" cy="427809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neutrino: time 22.09.17, 20:54:31 UTC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                  energy 290 TeV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                  direction RA 77.43</a:t>
            </a:r>
            <a:r>
              <a:rPr kumimoji="0" lang="en-US" sz="24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o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Dec 5.72</a:t>
            </a:r>
            <a:r>
              <a:rPr kumimoji="0" lang="en-US" sz="24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o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3000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Fermi-LAT: flaring blazar within 0.1</a:t>
            </a:r>
            <a:r>
              <a:rPr kumimoji="0" lang="en-US" sz="20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o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(7x steady flux) 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MAGIC: TeV source in follow-up observations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follow-up by 12 more telescopes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IceCube archival data (without look-elsewhere effect)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  <a:sym typeface="Wingdings"/>
              </a:rPr>
              <a:t> Fermi-LAT archival data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23753" y="-712519"/>
            <a:ext cx="9179626" cy="1947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4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multiwavelength</a:t>
            </a: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campaign launched by IC 170922</a:t>
            </a:r>
          </a:p>
        </p:txBody>
      </p:sp>
      <p:sp>
        <p:nvSpPr>
          <p:cNvPr id="6" name="Rectangle 5"/>
          <p:cNvSpPr/>
          <p:nvPr/>
        </p:nvSpPr>
        <p:spPr bwMode="auto">
          <a:xfrm>
            <a:off x="1148980" y="5253318"/>
            <a:ext cx="7024086" cy="1226580"/>
          </a:xfrm>
          <a:prstGeom prst="rect">
            <a:avLst/>
          </a:prstGeom>
          <a:noFill/>
          <a:ln w="38100" cap="flat" cmpd="sng" algn="ctr">
            <a:solidFill>
              <a:schemeClr val="bg1"/>
            </a:solidFill>
            <a:prstDash val="solid"/>
            <a:round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Arial" charset="0"/>
              <a:ea typeface="ＭＳ Ｐゴシック" charset="0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939719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5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2"/>
          <p:cNvGraphicFramePr>
            <a:graphicFrameLocks noChangeAspect="1"/>
          </p:cNvGraphicFramePr>
          <p:nvPr>
            <p:extLst/>
          </p:nvPr>
        </p:nvGraphicFramePr>
        <p:xfrm>
          <a:off x="-112726" y="0"/>
          <a:ext cx="9482152" cy="7116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813" r:id="rId3" imgW="12215873" imgH="9168254" progId="">
                  <p:embed/>
                </p:oleObj>
              </mc:Choice>
              <mc:Fallback>
                <p:oleObj r:id="rId3" imgW="12215873" imgH="9168254" progId="">
                  <p:embed/>
                  <p:pic>
                    <p:nvPicPr>
                      <p:cNvPr id="6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-112726" y="0"/>
                        <a:ext cx="9482152" cy="7116837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>
                        <a:noFill/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709853" y="2989218"/>
            <a:ext cx="5452872" cy="3894908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-261257" y="274392"/>
            <a:ext cx="9757953" cy="2494931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30628" y="2938941"/>
            <a:ext cx="3373577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search in archival IceCube data: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150 day flare in December 2014 of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    19 events (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bkg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 &lt;6)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2.10</a:t>
            </a:r>
            <a:r>
              <a:rPr kumimoji="0" lang="en-US" sz="28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-5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bkg.probability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charset="0"/>
              <a:ea typeface="Arial" charset="0"/>
              <a:cs typeface="Arial" charset="0"/>
            </a:endParaRP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spectrum E</a:t>
            </a:r>
            <a:r>
              <a:rPr kumimoji="0" lang="en-US" sz="24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Arial" charset="0"/>
                <a:cs typeface="Arial" charset="0"/>
              </a:rPr>
              <a:t>-2.1</a:t>
            </a:r>
          </a:p>
        </p:txBody>
      </p:sp>
    </p:spTree>
    <p:extLst>
      <p:ext uri="{BB962C8B-B14F-4D97-AF65-F5344CB8AC3E}">
        <p14:creationId xmlns:p14="http://schemas.microsoft.com/office/powerpoint/2010/main" val="656998284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ct 2"/>
          <p:cNvGraphicFramePr>
            <a:graphicFrameLocks noChangeAspect="1"/>
          </p:cNvGraphicFramePr>
          <p:nvPr>
            <p:extLst/>
          </p:nvPr>
        </p:nvGraphicFramePr>
        <p:xfrm>
          <a:off x="-112726" y="0"/>
          <a:ext cx="9482152" cy="7116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62" r:id="rId4" imgW="12215873" imgH="9168254" progId="">
                  <p:embed/>
                </p:oleObj>
              </mc:Choice>
              <mc:Fallback>
                <p:oleObj r:id="rId4" imgW="12215873" imgH="9168254" progId="">
                  <p:embed/>
                  <p:pic>
                    <p:nvPicPr>
                      <p:cNvPr id="5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-112726" y="0"/>
                        <a:ext cx="9482152" cy="7116837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>
                        <a:noFill/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Rectangle 3"/>
          <p:cNvSpPr/>
          <p:nvPr/>
        </p:nvSpPr>
        <p:spPr>
          <a:xfrm>
            <a:off x="457201" y="1348146"/>
            <a:ext cx="8268787" cy="4401205"/>
          </a:xfrm>
          <a:prstGeom prst="rect">
            <a:avLst/>
          </a:prstGeom>
          <a:solidFill>
            <a:schemeClr val="bg1">
              <a:lumMod val="65000"/>
              <a:alpha val="24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we identified a source of high energy cosmic rays: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ＭＳ Ｐゴシック"/>
              <a:cs typeface="Arial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the active galaxy (blazar) TXS 0506+056 at a redshift of 0.33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2800" dirty="0">
              <a:solidFill>
                <a:srgbClr val="FFFFFF"/>
              </a:solidFill>
              <a:latin typeface="Arial"/>
              <a:ea typeface="ＭＳ Ｐゴシック"/>
              <a:cs typeface="Arial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at ten times further distance, it outshines nearby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2800" dirty="0">
                <a:solidFill>
                  <a:srgbClr val="FFFFFF"/>
                </a:solidFill>
                <a:latin typeface="Arial"/>
                <a:ea typeface="ＭＳ Ｐゴシック"/>
                <a:cs typeface="Arial"/>
              </a:rPr>
              <a:t>active galaxies: is it special?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ＭＳ Ｐゴシック"/>
              <a:cs typeface="Arial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ＭＳ Ｐゴシック"/>
              <a:cs typeface="Arial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extensive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multiwavelength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 campaign will allow us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ＭＳ Ｐゴシック"/>
                <a:cs typeface="Arial"/>
              </a:rPr>
              <a:t>to study the first cosmic accelerator</a:t>
            </a:r>
          </a:p>
        </p:txBody>
      </p:sp>
    </p:spTree>
    <p:extLst>
      <p:ext uri="{BB962C8B-B14F-4D97-AF65-F5344CB8AC3E}">
        <p14:creationId xmlns:p14="http://schemas.microsoft.com/office/powerpoint/2010/main" val="282211809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2778" y="-627990"/>
            <a:ext cx="6756400" cy="6692900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C116F2D9-4CA9-FA4B-9B44-7901AFC5E1A3}"/>
              </a:ext>
            </a:extLst>
          </p:cNvPr>
          <p:cNvSpPr txBox="1"/>
          <p:nvPr/>
        </p:nvSpPr>
        <p:spPr>
          <a:xfrm>
            <a:off x="1870842" y="5002925"/>
            <a:ext cx="5888150" cy="1569660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ＭＳ Ｐゴシック"/>
                <a:cs typeface="Arial" panose="020B0604020202020204" pitchFamily="34" charset="0"/>
              </a:rPr>
              <a:t>we do not see our own Galaxy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ＭＳ Ｐゴシック"/>
                <a:cs typeface="Arial" panose="020B0604020202020204" pitchFamily="34" charset="0"/>
              </a:rPr>
              <a:t>we do not see the nearest extragalactic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ＭＳ Ｐゴシック"/>
                <a:cs typeface="Arial" panose="020B0604020202020204" pitchFamily="34" charset="0"/>
              </a:rPr>
              <a:t>    sources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ＭＳ Ｐゴシック"/>
                <a:cs typeface="Arial" panose="020B0604020202020204" pitchFamily="34" charset="0"/>
              </a:rPr>
              <a:t>we find a blazar at 4 billion lightyears!</a:t>
            </a:r>
          </a:p>
        </p:txBody>
      </p:sp>
    </p:spTree>
    <p:extLst>
      <p:ext uri="{BB962C8B-B14F-4D97-AF65-F5344CB8AC3E}">
        <p14:creationId xmlns:p14="http://schemas.microsoft.com/office/powerpoint/2010/main" val="218455580"/>
      </p:ext>
    </p:extLst>
  </p:cSld>
  <p:clrMapOvr>
    <a:masterClrMapping/>
  </p:clrMapOvr>
  <p:transition/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Neutrino flux from episodic emission from a fraction of a source class"/>
          <p:cNvSpPr txBox="1"/>
          <p:nvPr/>
        </p:nvSpPr>
        <p:spPr>
          <a:xfrm>
            <a:off x="408548" y="1055991"/>
            <a:ext cx="8344762" cy="76463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lIns="35719" tIns="35719" rIns="35719" bIns="35719" anchor="ctr">
            <a:spAutoFit/>
          </a:bodyPr>
          <a:lstStyle/>
          <a:p>
            <a:pPr marL="0" marR="0" lvl="0" indent="0" algn="l" defTabSz="410751" rtl="0" eaLnBrk="1" fontAlgn="auto" latinLnBrk="0" hangingPunct="0">
              <a:lnSpc>
                <a:spcPct val="100000"/>
              </a:lnSpc>
              <a:spcBef>
                <a:spcPts val="2953"/>
              </a:spcBef>
              <a:spcAft>
                <a:spcPts val="0"/>
              </a:spcAft>
              <a:buClrTx/>
              <a:buSzTx/>
              <a:buFontTx/>
              <a:buNone/>
              <a:tabLst/>
              <a:defRPr sz="3200">
                <a:solidFill>
                  <a:srgbClr val="212121"/>
                </a:solidFill>
                <a:latin typeface="Helvetica Neue Light"/>
                <a:ea typeface="Helvetica Neue Light"/>
                <a:cs typeface="Helvetica Neue Light"/>
                <a:sym typeface="Helvetica Neue Light"/>
              </a:defRPr>
            </a:pPr>
            <a:r>
              <a:rPr kumimoji="0" sz="2250" b="0" i="0" u="none" strike="noStrike" kern="0" cap="none" spc="0" normalizeH="0" baseline="0" noProof="0" dirty="0">
                <a:ln>
                  <a:noFill/>
                </a:ln>
                <a:solidFill>
                  <a:srgbClr val="212121"/>
                </a:solidFill>
                <a:effectLst/>
                <a:uLnTx/>
                <a:uFillTx/>
                <a:latin typeface="Arial" panose="020B0604020202020204" pitchFamily="34" charset="0"/>
                <a:ea typeface="Helvetica Neue Light"/>
                <a:cs typeface="Arial" panose="020B0604020202020204" pitchFamily="34" charset="0"/>
                <a:sym typeface="Helvetica Neue Light"/>
              </a:rPr>
              <a:t>Neutrino flux from </a:t>
            </a:r>
            <a:r>
              <a:rPr kumimoji="0" sz="2250" b="0" i="0" u="none" strike="noStrike" kern="0" cap="none" spc="0" normalizeH="0" baseline="0" noProof="0" dirty="0">
                <a:ln>
                  <a:noFill/>
                </a:ln>
                <a:solidFill>
                  <a:srgbClr val="D61D7D"/>
                </a:solidFill>
                <a:effectLst/>
                <a:uLnTx/>
                <a:uFillTx/>
                <a:latin typeface="Arial" panose="020B0604020202020204" pitchFamily="34" charset="0"/>
                <a:ea typeface="Helvetica Neue Medium"/>
                <a:cs typeface="Arial" panose="020B0604020202020204" pitchFamily="34" charset="0"/>
                <a:sym typeface="Helvetica Neue Medium"/>
              </a:rPr>
              <a:t>episodic emission</a:t>
            </a:r>
            <a:r>
              <a:rPr kumimoji="0" sz="2250" b="0" i="0" u="none" strike="noStrike" kern="0" cap="none" spc="0" normalizeH="0" baseline="0" noProof="0" dirty="0">
                <a:ln>
                  <a:noFill/>
                </a:ln>
                <a:solidFill>
                  <a:srgbClr val="212121"/>
                </a:solidFill>
                <a:effectLst/>
                <a:uLnTx/>
                <a:uFillTx/>
                <a:latin typeface="Arial" panose="020B0604020202020204" pitchFamily="34" charset="0"/>
                <a:ea typeface="Helvetica Neue Light"/>
                <a:cs typeface="Arial" panose="020B0604020202020204" pitchFamily="34" charset="0"/>
                <a:sym typeface="Helvetica Neue Light"/>
              </a:rPr>
              <a:t> from a </a:t>
            </a:r>
            <a:r>
              <a:rPr kumimoji="0" sz="2250" b="0" i="0" u="none" strike="noStrike" kern="0" cap="none" spc="0" normalizeH="0" baseline="0" noProof="0" dirty="0">
                <a:ln>
                  <a:noFill/>
                </a:ln>
                <a:solidFill>
                  <a:srgbClr val="0433FF"/>
                </a:solidFill>
                <a:effectLst/>
                <a:uLnTx/>
                <a:uFillTx/>
                <a:latin typeface="Arial" panose="020B0604020202020204" pitchFamily="34" charset="0"/>
                <a:ea typeface="Helvetica Neue Medium"/>
                <a:cs typeface="Arial" panose="020B0604020202020204" pitchFamily="34" charset="0"/>
                <a:sym typeface="Helvetica Neue Medium"/>
              </a:rPr>
              <a:t>fraction</a:t>
            </a:r>
            <a:r>
              <a:rPr kumimoji="0" sz="2250" b="0" i="0" u="none" strike="noStrike" kern="0" cap="none" spc="0" normalizeH="0" baseline="0" noProof="0" dirty="0">
                <a:ln>
                  <a:noFill/>
                </a:ln>
                <a:solidFill>
                  <a:srgbClr val="212121"/>
                </a:solidFill>
                <a:effectLst/>
                <a:uLnTx/>
                <a:uFillTx/>
                <a:latin typeface="Arial" panose="020B0604020202020204" pitchFamily="34" charset="0"/>
                <a:ea typeface="Helvetica Neue Light"/>
                <a:cs typeface="Arial" panose="020B0604020202020204" pitchFamily="34" charset="0"/>
                <a:sym typeface="Helvetica Neue Light"/>
              </a:rPr>
              <a:t> of a source class </a:t>
            </a:r>
          </a:p>
        </p:txBody>
      </p:sp>
      <p:sp>
        <p:nvSpPr>
          <p:cNvPr id="642" name="Flaring Sources and the IceCube Neutrino Flux"/>
          <p:cNvSpPr txBox="1">
            <a:spLocks noGrp="1"/>
          </p:cNvSpPr>
          <p:nvPr>
            <p:ph type="title"/>
          </p:nvPr>
        </p:nvSpPr>
        <p:spPr>
          <a:xfrm>
            <a:off x="824624" y="0"/>
            <a:ext cx="7749106" cy="678656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defTabSz="549148">
              <a:defRPr sz="4324"/>
            </a:lvl1pPr>
          </a:lstStyle>
          <a:p>
            <a:r>
              <a:rPr sz="2800" dirty="0">
                <a:latin typeface="Arial" panose="020B0604020202020204" pitchFamily="34" charset="0"/>
                <a:cs typeface="Arial" panose="020B0604020202020204" pitchFamily="34" charset="0"/>
              </a:rPr>
              <a:t>Flaring Sources and the 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Diffuse</a:t>
            </a:r>
            <a:r>
              <a:rPr sz="2800" dirty="0">
                <a:latin typeface="Arial" panose="020B0604020202020204" pitchFamily="34" charset="0"/>
                <a:cs typeface="Arial" panose="020B0604020202020204" pitchFamily="34" charset="0"/>
              </a:rPr>
              <a:t> Neutrino Flux</a:t>
            </a:r>
          </a:p>
        </p:txBody>
      </p:sp>
      <p:pic>
        <p:nvPicPr>
          <p:cNvPr id="644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509229" y="1967352"/>
            <a:ext cx="3776866" cy="731520"/>
          </a:xfrm>
          <a:prstGeom prst="rect">
            <a:avLst/>
          </a:prstGeom>
          <a:ln w="12700">
            <a:miter lim="400000"/>
          </a:ln>
        </p:spPr>
      </p:pic>
      <p:sp>
        <p:nvSpPr>
          <p:cNvPr id="645" name="Adopting for the observation of 2014 neutrino burst for TXS:"/>
          <p:cNvSpPr txBox="1"/>
          <p:nvPr/>
        </p:nvSpPr>
        <p:spPr>
          <a:xfrm>
            <a:off x="238884" y="2999540"/>
            <a:ext cx="8344762" cy="41838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lIns="35719" tIns="35719" rIns="35719" bIns="35719" anchor="ctr">
            <a:spAutoFit/>
          </a:bodyPr>
          <a:lstStyle>
            <a:lvl1pPr algn="l">
              <a:spcBef>
                <a:spcPts val="4200"/>
              </a:spcBef>
              <a:defRPr sz="3200">
                <a:solidFill>
                  <a:srgbClr val="212121"/>
                </a:solidFill>
                <a:latin typeface="Helvetica Neue Light"/>
                <a:ea typeface="Helvetica Neue Light"/>
                <a:cs typeface="Helvetica Neue Light"/>
                <a:sym typeface="Helvetica Neue Light"/>
              </a:defRPr>
            </a:lvl1pPr>
          </a:lstStyle>
          <a:p>
            <a:pPr marL="0" marR="0" lvl="0" indent="0" algn="l" defTabSz="410751" rtl="0" eaLnBrk="1" fontAlgn="auto" latinLnBrk="0" hangingPunct="0">
              <a:lnSpc>
                <a:spcPct val="100000"/>
              </a:lnSpc>
              <a:spcBef>
                <a:spcPts val="2953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2250" b="0" i="0" u="none" strike="noStrike" kern="0" cap="none" spc="0" normalizeH="0" baseline="0" noProof="0" dirty="0">
                <a:ln>
                  <a:noFill/>
                </a:ln>
                <a:solidFill>
                  <a:srgbClr val="212121"/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  <a:sym typeface="Helvetica Neue Light"/>
              </a:rPr>
              <a:t>Adopting for the observation of 2014 neutrino burst for TXS</a:t>
            </a:r>
            <a:r>
              <a:rPr kumimoji="0" sz="2250" b="0" i="0" u="none" strike="noStrike" kern="0" cap="none" spc="0" normalizeH="0" baseline="0" noProof="0" dirty="0">
                <a:ln>
                  <a:noFill/>
                </a:ln>
                <a:solidFill>
                  <a:srgbClr val="212121"/>
                </a:solidFill>
                <a:effectLst/>
                <a:uLnTx/>
                <a:uFillTx/>
                <a:latin typeface="Helvetica Neue Light"/>
                <a:ea typeface="Helvetica Neue Light"/>
                <a:sym typeface="Helvetica Neue Light"/>
              </a:rPr>
              <a:t>:</a:t>
            </a:r>
          </a:p>
        </p:txBody>
      </p:sp>
      <p:pic>
        <p:nvPicPr>
          <p:cNvPr id="646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93767" y="3805646"/>
            <a:ext cx="8344762" cy="573495"/>
          </a:xfrm>
          <a:prstGeom prst="rect">
            <a:avLst/>
          </a:prstGeom>
          <a:ln w="12700">
            <a:miter lim="400000"/>
          </a:ln>
        </p:spPr>
      </p:pic>
      <p:pic>
        <p:nvPicPr>
          <p:cNvPr id="647" name="Image" descr="Image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1603169" y="4671473"/>
            <a:ext cx="2964657" cy="214313"/>
          </a:xfrm>
          <a:prstGeom prst="rect">
            <a:avLst/>
          </a:prstGeom>
          <a:ln w="12700">
            <a:miter lim="400000"/>
          </a:ln>
        </p:spPr>
      </p:pic>
      <p:pic>
        <p:nvPicPr>
          <p:cNvPr id="648" name="Image" descr="Image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643968" y="5512851"/>
            <a:ext cx="2450228" cy="393468"/>
          </a:xfrm>
          <a:prstGeom prst="rect">
            <a:avLst/>
          </a:prstGeom>
          <a:ln w="12700">
            <a:miter lim="400000"/>
          </a:ln>
        </p:spPr>
      </p:pic>
      <p:sp>
        <p:nvSpPr>
          <p:cNvPr id="649" name="A special class of blazars that undergo ~ 110-day duration flares like TXS 0506+056 once every 10 years accommodates the observed diffuse flux of high-energy cosmic neutrinos."/>
          <p:cNvSpPr txBox="1"/>
          <p:nvPr/>
        </p:nvSpPr>
        <p:spPr>
          <a:xfrm>
            <a:off x="3351941" y="5200544"/>
            <a:ext cx="5604646" cy="1240404"/>
          </a:xfrm>
          <a:prstGeom prst="rect">
            <a:avLst/>
          </a:prstGeom>
          <a:ln w="38100">
            <a:solidFill>
              <a:schemeClr val="tx1"/>
            </a:solidFill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lIns="35719" tIns="35719" rIns="35719" bIns="35719" anchor="ctr">
            <a:spAutoFit/>
          </a:bodyPr>
          <a:lstStyle>
            <a:lvl1pPr algn="l">
              <a:defRPr sz="2700" i="1">
                <a:solidFill>
                  <a:srgbClr val="1E83FA"/>
                </a:solid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pPr marL="0" marR="0" lvl="0" indent="0" algn="ctr" defTabSz="410751" rtl="0" eaLnBrk="1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898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  <a:sym typeface="Helvetica"/>
              </a:rPr>
              <a:t>A special class of blazars that undergo ~ 110-day duration flares like TXS 0506+056 once every 10 years accommodates the observed diffuse flux of high-energy cosmic neutrinos. 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5E98AFF1-37B8-BC45-AACA-B606F30FEA93}"/>
              </a:ext>
            </a:extLst>
          </p:cNvPr>
          <p:cNvSpPr txBox="1"/>
          <p:nvPr/>
        </p:nvSpPr>
        <p:spPr>
          <a:xfrm>
            <a:off x="1179872" y="-303610"/>
            <a:ext cx="884902" cy="405191"/>
          </a:xfrm>
          <a:prstGeom prst="rect">
            <a:avLst/>
          </a:prstGeom>
          <a:solidFill>
            <a:schemeClr val="bg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36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21B05EB-7EAF-644D-9D58-D32C98B3F1FF}"/>
              </a:ext>
            </a:extLst>
          </p:cNvPr>
          <p:cNvSpPr txBox="1"/>
          <p:nvPr/>
        </p:nvSpPr>
        <p:spPr>
          <a:xfrm>
            <a:off x="14926" y="6536108"/>
            <a:ext cx="3401572" cy="348813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algn="ctr" defTabSz="584200" hangingPunct="0"/>
            <a:r>
              <a:rPr lang="en-US" sz="1600" dirty="0">
                <a:solidFill>
                  <a:srgbClr val="000000"/>
                </a:solidFill>
                <a:sym typeface="Helvetica Light"/>
              </a:rPr>
              <a:t>https://</a:t>
            </a:r>
            <a:r>
              <a:rPr lang="en-US" sz="1600" dirty="0" err="1">
                <a:solidFill>
                  <a:srgbClr val="000000"/>
                </a:solidFill>
                <a:sym typeface="Helvetica Light"/>
              </a:rPr>
              <a:t>arxiv.org</a:t>
            </a:r>
            <a:r>
              <a:rPr lang="en-US" sz="1600" dirty="0">
                <a:solidFill>
                  <a:srgbClr val="000000"/>
                </a:solidFill>
                <a:sym typeface="Helvetica Light"/>
              </a:rPr>
              <a:t>/pdf/1811.07439.pdf</a:t>
            </a:r>
            <a:endParaRPr kumimoji="0" lang="en-US" sz="16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</p:spTree>
    <p:extLst>
      <p:ext uri="{BB962C8B-B14F-4D97-AF65-F5344CB8AC3E}">
        <p14:creationId xmlns:p14="http://schemas.microsoft.com/office/powerpoint/2010/main" val="2815245532"/>
      </p:ext>
    </p:extLst>
  </p:cSld>
  <p:clrMapOvr>
    <a:masterClrMapping/>
  </p:clrMapOvr>
  <p:transition spd="med"/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3234" name="Picture 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561" r="6487" b="1564"/>
          <a:stretch>
            <a:fillRect/>
          </a:stretch>
        </p:blipFill>
        <p:spPr bwMode="auto">
          <a:xfrm>
            <a:off x="179388" y="2325190"/>
            <a:ext cx="5961062" cy="43926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148" name="Textfeld 5"/>
          <p:cNvSpPr txBox="1">
            <a:spLocks noChangeArrowheads="1"/>
          </p:cNvSpPr>
          <p:nvPr/>
        </p:nvSpPr>
        <p:spPr bwMode="auto">
          <a:xfrm>
            <a:off x="4859338" y="1875749"/>
            <a:ext cx="12192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de-DE" sz="2000" dirty="0" err="1">
                <a:solidFill>
                  <a:prstClr val="black"/>
                </a:solidFill>
                <a:latin typeface="Calibri" pitchFamily="34" charset="0"/>
                <a:ea typeface="ＭＳ Ｐゴシック" charset="0"/>
                <a:cs typeface="Arial" charset="0"/>
              </a:rPr>
              <a:t>DeepCore</a:t>
            </a:r>
            <a:endParaRPr lang="de-DE" sz="2000" dirty="0">
              <a:solidFill>
                <a:prstClr val="black"/>
              </a:solidFill>
              <a:latin typeface="Calibri" pitchFamily="34" charset="0"/>
              <a:ea typeface="ＭＳ Ｐゴシック" charset="0"/>
              <a:cs typeface="Arial" charset="0"/>
            </a:endParaRPr>
          </a:p>
        </p:txBody>
      </p:sp>
      <p:sp>
        <p:nvSpPr>
          <p:cNvPr id="6149" name="Textfeld 6"/>
          <p:cNvSpPr txBox="1">
            <a:spLocks noChangeArrowheads="1"/>
          </p:cNvSpPr>
          <p:nvPr/>
        </p:nvSpPr>
        <p:spPr bwMode="auto">
          <a:xfrm>
            <a:off x="3419475" y="1858108"/>
            <a:ext cx="1020763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de-DE" sz="2000" dirty="0" err="1">
                <a:solidFill>
                  <a:prstClr val="black"/>
                </a:solidFill>
                <a:latin typeface="Calibri" pitchFamily="34" charset="0"/>
                <a:ea typeface="ＭＳ Ｐゴシック" charset="0"/>
                <a:cs typeface="Arial" charset="0"/>
              </a:rPr>
              <a:t>IceCube</a:t>
            </a:r>
            <a:endParaRPr lang="de-DE" sz="2000" dirty="0">
              <a:solidFill>
                <a:prstClr val="black"/>
              </a:solidFill>
              <a:latin typeface="Calibri" pitchFamily="34" charset="0"/>
              <a:ea typeface="ＭＳ Ｐゴシック" charset="0"/>
              <a:cs typeface="Arial" charset="0"/>
            </a:endParaRPr>
          </a:p>
        </p:txBody>
      </p:sp>
      <p:sp>
        <p:nvSpPr>
          <p:cNvPr id="6150" name="Textfeld 7"/>
          <p:cNvSpPr txBox="1">
            <a:spLocks noChangeArrowheads="1"/>
          </p:cNvSpPr>
          <p:nvPr/>
        </p:nvSpPr>
        <p:spPr bwMode="auto">
          <a:xfrm>
            <a:off x="1042988" y="1854576"/>
            <a:ext cx="214821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de-DE" sz="2000" dirty="0" err="1">
                <a:solidFill>
                  <a:prstClr val="black"/>
                </a:solidFill>
                <a:latin typeface="Calibri" pitchFamily="34" charset="0"/>
                <a:ea typeface="ＭＳ Ｐゴシック" charset="0"/>
                <a:cs typeface="Arial" charset="0"/>
              </a:rPr>
              <a:t>NGIceCube</a:t>
            </a:r>
            <a:r>
              <a:rPr lang="de-DE" sz="2000" dirty="0">
                <a:solidFill>
                  <a:prstClr val="black"/>
                </a:solidFill>
                <a:latin typeface="Calibri" pitchFamily="34" charset="0"/>
                <a:ea typeface="ＭＳ Ｐゴシック" charset="0"/>
                <a:cs typeface="Arial" charset="0"/>
              </a:rPr>
              <a:t> (1/2/3)</a:t>
            </a:r>
          </a:p>
        </p:txBody>
      </p:sp>
      <p:cxnSp>
        <p:nvCxnSpPr>
          <p:cNvPr id="10" name="Gerade Verbindung mit Pfeil 9"/>
          <p:cNvCxnSpPr>
            <a:stCxn id="6148" idx="2"/>
          </p:cNvCxnSpPr>
          <p:nvPr/>
        </p:nvCxnSpPr>
        <p:spPr>
          <a:xfrm rot="5400000">
            <a:off x="4716463" y="2418674"/>
            <a:ext cx="895350" cy="609600"/>
          </a:xfrm>
          <a:prstGeom prst="straightConnector1">
            <a:avLst/>
          </a:prstGeom>
          <a:ln w="2857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Gerade Verbindung mit Pfeil 11"/>
          <p:cNvCxnSpPr/>
          <p:nvPr/>
        </p:nvCxnSpPr>
        <p:spPr>
          <a:xfrm>
            <a:off x="2467110" y="2258158"/>
            <a:ext cx="1368290" cy="912991"/>
          </a:xfrm>
          <a:prstGeom prst="straightConnector1">
            <a:avLst/>
          </a:prstGeom>
          <a:ln w="2857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Gerade Verbindung mit Pfeil 12"/>
          <p:cNvCxnSpPr/>
          <p:nvPr/>
        </p:nvCxnSpPr>
        <p:spPr>
          <a:xfrm>
            <a:off x="3835400" y="2193524"/>
            <a:ext cx="881063" cy="647700"/>
          </a:xfrm>
          <a:prstGeom prst="straightConnector1">
            <a:avLst/>
          </a:prstGeom>
          <a:ln w="2857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54" name="Rectangle 1"/>
          <p:cNvSpPr>
            <a:spLocks noChangeArrowheads="1"/>
          </p:cNvSpPr>
          <p:nvPr/>
        </p:nvSpPr>
        <p:spPr bwMode="auto">
          <a:xfrm>
            <a:off x="6084888" y="2460128"/>
            <a:ext cx="2987675" cy="39703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marL="342900" indent="-342900" defTabSz="91440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de-DE" b="1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Spacing</a:t>
            </a:r>
            <a:r>
              <a:rPr lang="de-DE" b="1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1  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(</a:t>
            </a:r>
            <a:r>
              <a:rPr lang="de-DE" dirty="0">
                <a:solidFill>
                  <a:srgbClr val="0070C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120m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): </a:t>
            </a:r>
            <a:r>
              <a:rPr lang="de-DE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IceCube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(1 km</a:t>
            </a:r>
            <a:r>
              <a:rPr lang="de-DE" baseline="30000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 </a:t>
            </a:r>
            <a:b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</a:b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+ 98 </a:t>
            </a:r>
            <a:r>
              <a:rPr lang="de-DE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strings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(1,3 km</a:t>
            </a:r>
            <a:r>
              <a:rPr lang="de-DE" baseline="30000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 </a:t>
            </a:r>
            <a:b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</a:br>
            <a:r>
              <a:rPr lang="de-DE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= 2,3 km</a:t>
            </a:r>
            <a:r>
              <a:rPr lang="de-DE" baseline="30000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</a:t>
            </a:r>
          </a:p>
          <a:p>
            <a:pPr marL="342900" indent="-342900"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de-DE" dirty="0">
              <a:solidFill>
                <a:prstClr val="black"/>
              </a:solidFill>
              <a:latin typeface="Arial Unicode MS" pitchFamily="34" charset="-128"/>
              <a:ea typeface="ＭＳ Ｐゴシック" charset="0"/>
              <a:cs typeface="Arial" charset="0"/>
            </a:endParaRPr>
          </a:p>
          <a:p>
            <a:pPr marL="342900" indent="-342900" defTabSz="91440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de-DE" b="1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Spacing</a:t>
            </a:r>
            <a:r>
              <a:rPr lang="de-DE" b="1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2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(</a:t>
            </a:r>
            <a:r>
              <a:rPr lang="de-DE" dirty="0">
                <a:solidFill>
                  <a:srgbClr val="0070C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240m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): </a:t>
            </a:r>
            <a:b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</a:br>
            <a:r>
              <a:rPr lang="de-DE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IceCube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 (1 km</a:t>
            </a:r>
            <a:r>
              <a:rPr lang="de-DE" baseline="30000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  </a:t>
            </a:r>
            <a:b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</a:b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+ 99 </a:t>
            </a:r>
            <a:r>
              <a:rPr lang="de-DE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strings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(5,3 km</a:t>
            </a:r>
            <a:r>
              <a:rPr lang="de-DE" baseline="30000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 </a:t>
            </a:r>
            <a:b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</a:br>
            <a:r>
              <a:rPr lang="de-DE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= 6,3 km</a:t>
            </a:r>
            <a:r>
              <a:rPr lang="de-DE" baseline="30000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</a:t>
            </a:r>
          </a:p>
          <a:p>
            <a:pPr marL="342900" indent="-342900"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de-DE" dirty="0">
              <a:solidFill>
                <a:prstClr val="black"/>
              </a:solidFill>
              <a:latin typeface="Arial Unicode MS" pitchFamily="34" charset="-128"/>
              <a:ea typeface="ＭＳ Ｐゴシック" charset="0"/>
              <a:cs typeface="Arial" charset="0"/>
            </a:endParaRPr>
          </a:p>
          <a:p>
            <a:pPr marL="342900" indent="-342900" defTabSz="91440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de-DE" b="1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Spacing</a:t>
            </a:r>
            <a:r>
              <a:rPr lang="de-DE" b="1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3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(</a:t>
            </a:r>
            <a:r>
              <a:rPr lang="de-DE" dirty="0">
                <a:solidFill>
                  <a:srgbClr val="0070C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360m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): </a:t>
            </a:r>
            <a:b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</a:br>
            <a:r>
              <a:rPr lang="de-DE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IceCube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 (1 km</a:t>
            </a:r>
            <a:r>
              <a:rPr lang="de-DE" baseline="30000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 </a:t>
            </a:r>
            <a:b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</a:b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+ 95 </a:t>
            </a:r>
            <a:r>
              <a:rPr lang="de-DE" dirty="0" err="1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strings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(11,6 km</a:t>
            </a:r>
            <a:r>
              <a:rPr lang="de-DE" baseline="30000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) </a:t>
            </a:r>
            <a:br>
              <a:rPr lang="de-DE" dirty="0">
                <a:solidFill>
                  <a:prstClr val="black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</a:br>
            <a:r>
              <a:rPr lang="de-DE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= 12,6 km</a:t>
            </a:r>
            <a:r>
              <a:rPr lang="de-DE" baseline="30000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3</a:t>
            </a:r>
            <a:r>
              <a:rPr lang="de-DE" dirty="0">
                <a:solidFill>
                  <a:srgbClr val="FF0000"/>
                </a:solidFill>
                <a:latin typeface="Arial Unicode MS" pitchFamily="34" charset="-128"/>
                <a:ea typeface="ＭＳ Ｐゴシック" charset="0"/>
                <a:cs typeface="Arial" charset="0"/>
              </a:rPr>
              <a:t> </a:t>
            </a:r>
            <a:endParaRPr lang="de-DE" sz="4000" dirty="0">
              <a:solidFill>
                <a:srgbClr val="FF0000"/>
              </a:solidFill>
              <a:latin typeface="Arial" pitchFamily="34" charset="0"/>
              <a:ea typeface="ＭＳ Ｐゴシック" charset="0"/>
              <a:cs typeface="Arial" charset="0"/>
            </a:endParaRPr>
          </a:p>
        </p:txBody>
      </p:sp>
      <p:cxnSp>
        <p:nvCxnSpPr>
          <p:cNvPr id="11" name="Gerade Verbindung mit Pfeil 10"/>
          <p:cNvCxnSpPr/>
          <p:nvPr/>
        </p:nvCxnSpPr>
        <p:spPr>
          <a:xfrm>
            <a:off x="2671486" y="2254686"/>
            <a:ext cx="532089" cy="886977"/>
          </a:xfrm>
          <a:prstGeom prst="straightConnector1">
            <a:avLst/>
          </a:prstGeom>
          <a:ln w="2857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Gerade Verbindung mit Pfeil 13"/>
          <p:cNvCxnSpPr/>
          <p:nvPr/>
        </p:nvCxnSpPr>
        <p:spPr>
          <a:xfrm flipH="1">
            <a:off x="2467110" y="2254686"/>
            <a:ext cx="452547" cy="738161"/>
          </a:xfrm>
          <a:prstGeom prst="straightConnector1">
            <a:avLst/>
          </a:prstGeom>
          <a:ln w="2857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3244" name="TextBox 14"/>
          <p:cNvSpPr txBox="1">
            <a:spLocks noChangeArrowheads="1"/>
          </p:cNvSpPr>
          <p:nvPr/>
        </p:nvSpPr>
        <p:spPr bwMode="auto">
          <a:xfrm>
            <a:off x="255132" y="758400"/>
            <a:ext cx="8653936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pPr algn="ctr" defTabSz="914400" eaLnBrk="1" fontAlgn="base" hangingPunct="1">
              <a:spcBef>
                <a:spcPct val="0"/>
              </a:spcBef>
              <a:spcAft>
                <a:spcPct val="0"/>
              </a:spcAft>
            </a:pPr>
            <a:r>
              <a:rPr lang="en-US" sz="2400" dirty="0">
                <a:solidFill>
                  <a:prstClr val="black"/>
                </a:solidFill>
              </a:rPr>
              <a:t>(increase in threshold not important: only eliminates energies where the atmospheric background dominates)</a:t>
            </a:r>
          </a:p>
        </p:txBody>
      </p:sp>
      <p:cxnSp>
        <p:nvCxnSpPr>
          <p:cNvPr id="18" name="Straight Arrow Connector 17"/>
          <p:cNvCxnSpPr/>
          <p:nvPr/>
        </p:nvCxnSpPr>
        <p:spPr>
          <a:xfrm flipH="1">
            <a:off x="1008240" y="1712415"/>
            <a:ext cx="4953000" cy="0"/>
          </a:xfrm>
          <a:prstGeom prst="straightConnector1">
            <a:avLst/>
          </a:prstGeom>
          <a:ln w="28575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Box 1"/>
          <p:cNvSpPr txBox="1"/>
          <p:nvPr/>
        </p:nvSpPr>
        <p:spPr>
          <a:xfrm>
            <a:off x="131000" y="93108"/>
            <a:ext cx="8899016" cy="523220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800" dirty="0">
                <a:solidFill>
                  <a:prstClr val="black"/>
                </a:solidFill>
                <a:latin typeface="Arial"/>
                <a:cs typeface="Arial"/>
              </a:rPr>
              <a:t>measured optical properties </a:t>
            </a:r>
            <a:r>
              <a:rPr lang="en-US" sz="2800" dirty="0">
                <a:solidFill>
                  <a:prstClr val="black"/>
                </a:solidFill>
                <a:latin typeface="Arial"/>
                <a:cs typeface="Arial"/>
                <a:sym typeface="Wingdings"/>
              </a:rPr>
              <a:t> twice the string spacing</a:t>
            </a:r>
            <a:endParaRPr lang="en-US" sz="2800" dirty="0">
              <a:solidFill>
                <a:prstClr val="black"/>
              </a:solidFill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800796121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54834" y="223383"/>
            <a:ext cx="8911438" cy="6446800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6399123" y="2110666"/>
            <a:ext cx="2293886" cy="1273088"/>
          </a:xfrm>
          <a:prstGeom prst="rect">
            <a:avLst/>
          </a:prstGeom>
          <a:solidFill>
            <a:schemeClr val="bg1">
              <a:lumMod val="65000"/>
              <a:alpha val="23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8220828" y="6049580"/>
            <a:ext cx="903153" cy="45121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>
            <a:spAutoFit/>
          </a:bodyPr>
          <a:lstStyle/>
          <a:p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-17397" y="6583208"/>
            <a:ext cx="8889577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6422419" y="2130497"/>
            <a:ext cx="2552248" cy="1938992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sz="2400" dirty="0">
                <a:solidFill>
                  <a:prstClr val="black"/>
                </a:solidFill>
                <a:latin typeface="Century Gothic"/>
                <a:cs typeface="Century Gothic"/>
              </a:rPr>
              <a:t>120 strings</a:t>
            </a:r>
          </a:p>
          <a:p>
            <a:pPr algn="ctr"/>
            <a:r>
              <a:rPr lang="en-US" sz="2400" dirty="0">
                <a:solidFill>
                  <a:prstClr val="black"/>
                </a:solidFill>
                <a:latin typeface="Century Gothic"/>
                <a:cs typeface="Century Gothic"/>
              </a:rPr>
              <a:t>depth 1.35 to 2.7 km</a:t>
            </a:r>
          </a:p>
          <a:p>
            <a:pPr algn="ctr"/>
            <a:r>
              <a:rPr lang="en-US" sz="2400" dirty="0">
                <a:solidFill>
                  <a:prstClr val="black"/>
                </a:solidFill>
                <a:latin typeface="Century Gothic"/>
                <a:cs typeface="Century Gothic"/>
              </a:rPr>
              <a:t>80 DOM/string</a:t>
            </a:r>
          </a:p>
          <a:p>
            <a:pPr algn="ctr"/>
            <a:r>
              <a:rPr lang="en-US" sz="2400" dirty="0">
                <a:solidFill>
                  <a:prstClr val="black"/>
                </a:solidFill>
                <a:latin typeface="Century Gothic"/>
                <a:cs typeface="Century Gothic"/>
              </a:rPr>
              <a:t>~250 m spacing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3692951" y="5947868"/>
            <a:ext cx="5371983" cy="830997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2400" dirty="0">
                <a:solidFill>
                  <a:prstClr val="black"/>
                </a:solidFill>
                <a:latin typeface="Century Gothic"/>
                <a:cs typeface="Century Gothic"/>
              </a:rPr>
              <a:t>~10 times the instrumented volume</a:t>
            </a:r>
          </a:p>
          <a:p>
            <a:pPr algn="ctr"/>
            <a:r>
              <a:rPr lang="en-US" sz="2400" dirty="0">
                <a:solidFill>
                  <a:prstClr val="black"/>
                </a:solidFill>
                <a:latin typeface="Century Gothic"/>
                <a:cs typeface="Century Gothic"/>
              </a:rPr>
              <a:t>for the same budget as IceCube</a:t>
            </a:r>
          </a:p>
        </p:txBody>
      </p:sp>
    </p:spTree>
    <p:extLst>
      <p:ext uri="{BB962C8B-B14F-4D97-AF65-F5344CB8AC3E}">
        <p14:creationId xmlns:p14="http://schemas.microsoft.com/office/powerpoint/2010/main" val="91312823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3986" name="Picture 4" descr="lighted dom string.jpe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743" r="36513"/>
          <a:stretch>
            <a:fillRect/>
          </a:stretch>
        </p:blipFill>
        <p:spPr bwMode="auto">
          <a:xfrm>
            <a:off x="0" y="0"/>
            <a:ext cx="1863725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22243" name="Text Box 3"/>
          <p:cNvSpPr txBox="1">
            <a:spLocks noChangeArrowheads="1"/>
          </p:cNvSpPr>
          <p:nvPr/>
        </p:nvSpPr>
        <p:spPr bwMode="auto">
          <a:xfrm>
            <a:off x="2900783" y="366162"/>
            <a:ext cx="6537602" cy="62478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M&amp;O Review: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Science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francis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halzen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neutrino astronomy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cosmic neutrinos: </a:t>
            </a:r>
            <a:r>
              <a:rPr lang="en-US" sz="2000" dirty="0">
                <a:solidFill>
                  <a:schemeClr val="tx1">
                    <a:lumMod val="50000"/>
                  </a:schemeClr>
                </a:solidFill>
                <a:cs typeface="ＭＳ Ｐゴシック" charset="0"/>
              </a:rPr>
              <a:t>four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independent observations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muon neutrinos through the Earth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/>
              </a:rPr>
              <a:t>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starting neutrinos: all flavors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     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 tau neutrinos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       Glashow event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lang="en-US" sz="2000" dirty="0">
              <a:solidFill>
                <a:schemeClr val="tx1">
                  <a:lumMod val="50000"/>
                </a:schemeClr>
              </a:solidFill>
              <a:cs typeface="ＭＳ Ｐゴシック" charset="0"/>
              <a:sym typeface="Wingdings" pitchFamily="2" charset="2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lang="en-US" sz="2400" dirty="0" err="1">
                <a:solidFill>
                  <a:schemeClr val="tx1">
                    <a:lumMod val="50000"/>
                  </a:schemeClr>
                </a:solidFill>
                <a:cs typeface="ＭＳ Ｐゴシック" charset="0"/>
                <a:sym typeface="Wingdings" pitchFamily="2" charset="2"/>
              </a:rPr>
              <a:t>Multimessenger</a:t>
            </a:r>
            <a:r>
              <a:rPr lang="en-US" sz="2400" dirty="0">
                <a:solidFill>
                  <a:schemeClr val="tx1">
                    <a:lumMod val="50000"/>
                  </a:schemeClr>
                </a:solidFill>
                <a:cs typeface="ＭＳ Ｐゴシック" charset="0"/>
                <a:sym typeface="Wingdings" pitchFamily="2" charset="2"/>
              </a:rPr>
              <a:t> astronomy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  <a:sym typeface="Wingdings" pitchFamily="2" charset="2"/>
              </a:rPr>
              <a:t> 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50000"/>
                </a:schemeClr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Fermi photons and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neutrinos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50000"/>
                  </a:schemeClr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the first high-energy cosmic ray accelerator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From 5 </a:t>
            </a:r>
            <a:r>
              <a:rPr kumimoji="0" lang="en-US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PeV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 to 5 GeV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oscillation measurements at higher energies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tau neutrino appearance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neutrino mass ordering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</p:txBody>
      </p:sp>
      <p:sp>
        <p:nvSpPr>
          <p:cNvPr id="522244" name="Text Box 4"/>
          <p:cNvSpPr txBox="1">
            <a:spLocks noChangeArrowheads="1"/>
          </p:cNvSpPr>
          <p:nvPr/>
        </p:nvSpPr>
        <p:spPr bwMode="auto">
          <a:xfrm>
            <a:off x="6677296" y="6261100"/>
            <a:ext cx="2138727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itchFamily="34" charset="0"/>
                <a:ea typeface="ＭＳ Ｐゴシック" pitchFamily="34" charset="-128"/>
                <a:cs typeface="ＭＳ Ｐゴシック" charset="0"/>
              </a:rPr>
              <a:t>icecube.wisc.edu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itchFamily="34" charset="0"/>
              <a:ea typeface="ＭＳ Ｐゴシック" pitchFamily="34" charset="-128"/>
              <a:cs typeface="ＭＳ Ｐゴシック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4210" y="453154"/>
            <a:ext cx="2530628" cy="57048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7442394"/>
      </p:ext>
    </p:extLst>
  </p:cSld>
  <p:clrMapOvr>
    <a:masterClrMapping/>
  </p:clrMapOvr>
  <p:transition/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83799" y="2071384"/>
            <a:ext cx="4308818" cy="4329190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169106" y="220934"/>
            <a:ext cx="2579828" cy="1384995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ＭＳ Ｐゴシック"/>
              </a:rPr>
              <a:t>one half million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ＭＳ Ｐゴシック"/>
              </a:rPr>
              <a:t>atmospheric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ＭＳ Ｐゴシック"/>
                <a:cs typeface="ＭＳ Ｐゴシック"/>
              </a:rPr>
              <a:t>neutrinos…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8187410" y="3509424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ＭＳ Ｐゴシック"/>
              <a:cs typeface="ＭＳ Ｐゴシック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31471" y="0"/>
            <a:ext cx="5252224" cy="6858000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-183799" y="2540155"/>
            <a:ext cx="537571" cy="58658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ＭＳ Ｐゴシック"/>
              <a:cs typeface="ＭＳ Ｐゴシック"/>
            </a:endParaRPr>
          </a:p>
        </p:txBody>
      </p:sp>
    </p:spTree>
    <p:extLst>
      <p:ext uri="{BB962C8B-B14F-4D97-AF65-F5344CB8AC3E}">
        <p14:creationId xmlns:p14="http://schemas.microsoft.com/office/powerpoint/2010/main" val="3337732155"/>
      </p:ext>
    </p:extLst>
  </p:cSld>
  <p:clrMapOvr>
    <a:masterClrMapping/>
  </p:clrMapOvr>
  <p:transition spd="slow">
    <p:randomBar dir="vert"/>
  </p:transition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792B89AC-BDD4-9C43-9AF0-CBB1E6F618C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0620" y="0"/>
            <a:ext cx="856275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3102656"/>
      </p:ext>
    </p:extLst>
  </p:cSld>
  <p:clrMapOvr>
    <a:masterClrMapping/>
  </p:clrMapOvr>
  <p:transition spd="slow">
    <p:randomBar dir="vert"/>
  </p:transition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7684" y="1895431"/>
            <a:ext cx="6508139" cy="45544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454104" y="480642"/>
            <a:ext cx="8366393" cy="1384995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txBody>
          <a:bodyPr wrap="none" rtlCol="0">
            <a:spAutoFit/>
          </a:bodyPr>
          <a:lstStyle/>
          <a:p>
            <a:pPr marL="457200" marR="0" lvl="0" indent="-45720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oscillations at </a:t>
            </a:r>
            <a:r>
              <a:rPr lang="en-US" sz="2800" dirty="0">
                <a:solidFill>
                  <a:prstClr val="black"/>
                </a:solidFill>
                <a:latin typeface="Arial"/>
                <a:cs typeface="Arial"/>
              </a:rPr>
              <a:t>5-55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 GeV energy</a:t>
            </a:r>
          </a:p>
          <a:p>
            <a:pPr marL="457200" marR="0" lvl="0" indent="-45720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same oscillation parameters measured in a new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     </a:t>
            </a:r>
            <a:r>
              <a:rPr kumimoji="0" lang="en-US" sz="2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energy range  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/>
              <a:ea typeface="+mn-ea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58820411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57500" y="3415774"/>
            <a:ext cx="6286500" cy="6858000"/>
          </a:xfrm>
          <a:prstGeom prst="rect">
            <a:avLst/>
          </a:prstGeom>
        </p:spPr>
      </p:pic>
      <p:pic>
        <p:nvPicPr>
          <p:cNvPr id="3" name="Picture 2" descr="PastedGraphic-1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2882969"/>
            <a:ext cx="6847465" cy="68580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926888" y="1277257"/>
            <a:ext cx="138233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SuperK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/>
              <a:ea typeface="+mn-ea"/>
              <a:cs typeface="Arial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746513" y="4799021"/>
            <a:ext cx="152207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IceCube</a:t>
            </a:r>
          </a:p>
        </p:txBody>
      </p:sp>
    </p:spTree>
    <p:extLst>
      <p:ext uri="{BB962C8B-B14F-4D97-AF65-F5344CB8AC3E}">
        <p14:creationId xmlns:p14="http://schemas.microsoft.com/office/powerpoint/2010/main" val="2657084434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94428"/>
            <a:ext cx="9144000" cy="64691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717310"/>
      </p:ext>
    </p:extLst>
  </p:cSld>
  <p:clrMapOvr>
    <a:masterClrMapping/>
  </p:clrMapOvr>
  <p:transition spd="slow">
    <p:randomBar dir="vert"/>
  </p:transition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2B222FFF-D2C1-964D-9D63-DED26DEC2CB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49894" y="-330678"/>
            <a:ext cx="6040859" cy="7817582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E0FE3D34-2238-004A-AE8D-5C8751971F8F}"/>
              </a:ext>
            </a:extLst>
          </p:cNvPr>
          <p:cNvSpPr txBox="1"/>
          <p:nvPr/>
        </p:nvSpPr>
        <p:spPr>
          <a:xfrm>
            <a:off x="44822" y="44822"/>
            <a:ext cx="2938690" cy="2031325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two independent analyses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one for quality of events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one for statistics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both blind</a:t>
            </a:r>
          </a:p>
        </p:txBody>
      </p:sp>
    </p:spTree>
    <p:extLst>
      <p:ext uri="{BB962C8B-B14F-4D97-AF65-F5344CB8AC3E}">
        <p14:creationId xmlns:p14="http://schemas.microsoft.com/office/powerpoint/2010/main" val="2530852218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8134" y="660400"/>
            <a:ext cx="8845822" cy="6210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0767776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481D4CB3-EA72-D24A-B867-A624D1FCA45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1116" y="379734"/>
            <a:ext cx="7708605" cy="6056761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0835C7B8-FDA9-0248-ACFF-3D3972979AC2}"/>
              </a:ext>
            </a:extLst>
          </p:cNvPr>
          <p:cNvSpPr txBox="1"/>
          <p:nvPr/>
        </p:nvSpPr>
        <p:spPr>
          <a:xfrm>
            <a:off x="493062" y="4410634"/>
            <a:ext cx="1533798" cy="46166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400" dirty="0">
                <a:latin typeface="Times" pitchFamily="2" charset="0"/>
                <a:cs typeface="Arial" panose="020B0604020202020204" pitchFamily="34" charset="0"/>
              </a:rPr>
              <a:t>tau events:</a:t>
            </a:r>
          </a:p>
        </p:txBody>
      </p:sp>
    </p:spTree>
    <p:extLst>
      <p:ext uri="{BB962C8B-B14F-4D97-AF65-F5344CB8AC3E}">
        <p14:creationId xmlns:p14="http://schemas.microsoft.com/office/powerpoint/2010/main" val="2775959947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3988" y="-6778"/>
            <a:ext cx="9147988" cy="6864901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7D7228BE-DDAD-1647-AE11-0802BB721FE1}"/>
              </a:ext>
            </a:extLst>
          </p:cNvPr>
          <p:cNvSpPr txBox="1"/>
          <p:nvPr/>
        </p:nvSpPr>
        <p:spPr>
          <a:xfrm>
            <a:off x="4657725" y="6101602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39461884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CDC4B057-595A-2947-89CF-008D1118DB7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81" y="994179"/>
            <a:ext cx="9141595" cy="4872709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DB33F4A8-DCEA-144B-A37A-9C1156EB4310}"/>
              </a:ext>
            </a:extLst>
          </p:cNvPr>
          <p:cNvSpPr txBox="1"/>
          <p:nvPr/>
        </p:nvSpPr>
        <p:spPr>
          <a:xfrm>
            <a:off x="202513" y="177968"/>
            <a:ext cx="1936749" cy="584775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3200" b="1" dirty="0">
                <a:latin typeface="Arial" panose="020B0604020202020204" pitchFamily="34" charset="0"/>
                <a:cs typeface="Arial" panose="020B0604020202020204" pitchFamily="34" charset="0"/>
              </a:rPr>
              <a:t>upgrade!</a:t>
            </a:r>
          </a:p>
        </p:txBody>
      </p:sp>
    </p:spTree>
    <p:extLst>
      <p:ext uri="{BB962C8B-B14F-4D97-AF65-F5344CB8AC3E}">
        <p14:creationId xmlns:p14="http://schemas.microsoft.com/office/powerpoint/2010/main" val="622313226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487901"/>
            <a:ext cx="9144000" cy="58821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49333191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1730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070100"/>
            <a:ext cx="9144000" cy="2693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373510" y="317456"/>
            <a:ext cx="4860626" cy="584775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neutrino mass </a:t>
            </a:r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hierarchy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Calibri"/>
                <a:ea typeface="+mn-ea"/>
                <a:cs typeface="+mn-cs"/>
              </a:rPr>
              <a:t>?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F93062C8-C648-9D49-9F16-82F70E9BF3AE}"/>
              </a:ext>
            </a:extLst>
          </p:cNvPr>
          <p:cNvSpPr txBox="1"/>
          <p:nvPr/>
        </p:nvSpPr>
        <p:spPr>
          <a:xfrm>
            <a:off x="788891" y="5747291"/>
            <a:ext cx="7229864" cy="461665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present status: probability inverted ordering &lt;15.3%</a:t>
            </a:r>
          </a:p>
        </p:txBody>
      </p:sp>
    </p:spTree>
    <p:extLst>
      <p:ext uri="{BB962C8B-B14F-4D97-AF65-F5344CB8AC3E}">
        <p14:creationId xmlns:p14="http://schemas.microsoft.com/office/powerpoint/2010/main" val="3531446091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338" name="Object 2"/>
          <p:cNvGraphicFramePr>
            <a:graphicFrameLocks noChangeAspect="1"/>
          </p:cNvGraphicFramePr>
          <p:nvPr/>
        </p:nvGraphicFramePr>
        <p:xfrm>
          <a:off x="1588" y="-76200"/>
          <a:ext cx="9367837" cy="7031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77" r:id="rId3" imgW="12215873" imgH="9168254" progId="">
                  <p:embed/>
                </p:oleObj>
              </mc:Choice>
              <mc:Fallback>
                <p:oleObj r:id="rId3" imgW="12215873" imgH="9168254" progId="">
                  <p:embed/>
                  <p:pic>
                    <p:nvPicPr>
                      <p:cNvPr id="14338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88" y="-76200"/>
                        <a:ext cx="9367837" cy="7031038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>
                        <a:noFill/>
                      </a:ln>
                      <a:effectLst/>
                      <a:extLst>
                        <a:ext uri="{91240B29-F687-4f45-9708-019B960494DF}">
                          <a14:hiddenLine xmlns:a14="http://schemas.microsoft.com/office/drawing/2010/main" xmlns="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 xmlns="">
                            <a:effectLst>
                              <a:outerShdw blurRad="63500" dist="38099" dir="2700000" algn="ctr" rotWithShape="0">
                                <a:schemeClr val="bg2">
                                  <a:alpha val="74998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4340" name="Rectangle 3"/>
          <p:cNvSpPr>
            <a:spLocks noGrp="1" noChangeArrowheads="1"/>
          </p:cNvSpPr>
          <p:nvPr>
            <p:ph type="title"/>
          </p:nvPr>
        </p:nvSpPr>
        <p:spPr>
          <a:xfrm>
            <a:off x="685800" y="457200"/>
            <a:ext cx="7772400" cy="1143000"/>
          </a:xfrm>
        </p:spPr>
        <p:txBody>
          <a:bodyPr/>
          <a:lstStyle/>
          <a:p>
            <a:pPr eaLnBrk="1" hangingPunct="1"/>
            <a:r>
              <a:rPr lang="en-US" sz="3200">
                <a:solidFill>
                  <a:schemeClr val="bg1"/>
                </a:solidFill>
                <a:latin typeface="Arial" charset="0"/>
                <a:ea typeface="ＭＳ Ｐゴシック" charset="0"/>
                <a:cs typeface="Arial" charset="0"/>
              </a:rPr>
              <a:t>~ 10 GeV : hierarchy revealed by</a:t>
            </a:r>
            <a:br>
              <a:rPr lang="en-US" sz="3200">
                <a:solidFill>
                  <a:schemeClr val="bg1"/>
                </a:solidFill>
                <a:latin typeface="Arial" charset="0"/>
                <a:ea typeface="ＭＳ Ｐゴシック" charset="0"/>
                <a:cs typeface="Arial" charset="0"/>
              </a:rPr>
            </a:br>
            <a:r>
              <a:rPr lang="en-US" sz="3200">
                <a:solidFill>
                  <a:schemeClr val="bg1"/>
                </a:solidFill>
                <a:latin typeface="Arial" charset="0"/>
                <a:ea typeface="ＭＳ Ｐゴシック" charset="0"/>
                <a:cs typeface="Arial" charset="0"/>
              </a:rPr>
              <a:t> </a:t>
            </a:r>
            <a:r>
              <a:rPr lang="ja-JP" altLang="en-US" sz="3200">
                <a:solidFill>
                  <a:schemeClr val="bg1"/>
                </a:solidFill>
                <a:latin typeface="Arial" charset="0"/>
                <a:ea typeface="ＭＳ Ｐゴシック" charset="0"/>
                <a:cs typeface="Arial" charset="0"/>
              </a:rPr>
              <a:t>“</a:t>
            </a:r>
            <a:r>
              <a:rPr lang="en-US" sz="3200">
                <a:solidFill>
                  <a:schemeClr val="bg1"/>
                </a:solidFill>
                <a:latin typeface="Arial" charset="0"/>
                <a:ea typeface="ＭＳ Ｐゴシック" charset="0"/>
                <a:cs typeface="Arial" charset="0"/>
              </a:rPr>
              <a:t>large</a:t>
            </a:r>
            <a:r>
              <a:rPr lang="ja-JP" altLang="en-US" sz="3200">
                <a:solidFill>
                  <a:schemeClr val="bg1"/>
                </a:solidFill>
                <a:latin typeface="Arial" charset="0"/>
                <a:ea typeface="ＭＳ Ｐゴシック" charset="0"/>
                <a:cs typeface="Arial" charset="0"/>
              </a:rPr>
              <a:t>”</a:t>
            </a:r>
            <a:r>
              <a:rPr lang="en-US" sz="3200">
                <a:solidFill>
                  <a:schemeClr val="bg1"/>
                </a:solidFill>
                <a:latin typeface="Arial" charset="0"/>
                <a:ea typeface="ＭＳ Ｐゴシック" charset="0"/>
                <a:cs typeface="Arial" charset="0"/>
              </a:rPr>
              <a:t> matter effects in the Earth</a:t>
            </a:r>
          </a:p>
        </p:txBody>
      </p:sp>
      <p:sp>
        <p:nvSpPr>
          <p:cNvPr id="14341" name="Text Box 5"/>
          <p:cNvSpPr txBox="1">
            <a:spLocks noChangeArrowheads="1"/>
          </p:cNvSpPr>
          <p:nvPr/>
        </p:nvSpPr>
        <p:spPr bwMode="auto">
          <a:xfrm>
            <a:off x="533400" y="4865688"/>
            <a:ext cx="6103938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cs typeface="Arial" charset="0"/>
              </a:rPr>
              <a:t>(mostly) neutrino + antineutrino -</a:t>
            </a:r>
          </a:p>
        </p:txBody>
      </p:sp>
      <p:sp>
        <p:nvSpPr>
          <p:cNvPr id="14342" name="Text Box 8"/>
          <p:cNvSpPr txBox="1">
            <a:spLocks noChangeArrowheads="1"/>
          </p:cNvSpPr>
          <p:nvPr/>
        </p:nvSpPr>
        <p:spPr bwMode="auto">
          <a:xfrm>
            <a:off x="3565525" y="5903913"/>
            <a:ext cx="4375150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cs typeface="Arial" charset="0"/>
              </a:rPr>
              <a:t>sign </a:t>
            </a:r>
            <a:r>
              <a:rPr kumimoji="0" lang="en-US" sz="36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Symbol" charset="0"/>
                <a:ea typeface="ＭＳ Ｐゴシック" charset="0"/>
                <a:cs typeface="Arial" charset="0"/>
              </a:rPr>
              <a:t>D</a:t>
            </a:r>
            <a:r>
              <a:rPr kumimoji="0" lang="en-US" sz="3600" b="0" i="0" u="none" strike="noStrike" kern="1200" cap="none" spc="0" normalizeH="0" baseline="-2500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cs typeface="Arial" charset="0"/>
              </a:rPr>
              <a:t>13</a:t>
            </a:r>
            <a:r>
              <a:rPr kumimoji="0" lang="en-US" sz="36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charset="0"/>
                <a:ea typeface="ＭＳ Ｐゴシック" charset="0"/>
                <a:cs typeface="Arial" charset="0"/>
              </a:rPr>
              <a:t> : hierarchy !</a:t>
            </a:r>
          </a:p>
        </p:txBody>
      </p:sp>
      <p:graphicFrame>
        <p:nvGraphicFramePr>
          <p:cNvPr id="14339" name="Object 3"/>
          <p:cNvGraphicFramePr>
            <a:graphicFrameLocks noChangeAspect="1"/>
          </p:cNvGraphicFramePr>
          <p:nvPr/>
        </p:nvGraphicFramePr>
        <p:xfrm>
          <a:off x="385763" y="2208213"/>
          <a:ext cx="8515350" cy="23637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78" name="Equation" r:id="rId5" imgW="2654280" imgH="736560" progId="Equation.3">
                  <p:embed/>
                </p:oleObj>
              </mc:Choice>
              <mc:Fallback>
                <p:oleObj name="Equation" r:id="rId5" imgW="2654280" imgH="736560" progId="Equation.3">
                  <p:embed/>
                  <p:pic>
                    <p:nvPicPr>
                      <p:cNvPr id="14339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5763" y="2208213"/>
                        <a:ext cx="8515350" cy="2363787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</p:spPr>
                  </p:pic>
                </p:oleObj>
              </mc:Fallback>
            </mc:AlternateContent>
          </a:graphicData>
        </a:graphic>
      </p:graphicFrame>
      <p:sp>
        <p:nvSpPr>
          <p:cNvPr id="462855" name="Line 7"/>
          <p:cNvSpPr>
            <a:spLocks noChangeShapeType="1"/>
          </p:cNvSpPr>
          <p:nvPr/>
        </p:nvSpPr>
        <p:spPr bwMode="auto">
          <a:xfrm flipV="1">
            <a:off x="6205538" y="4346575"/>
            <a:ext cx="1165225" cy="1681163"/>
          </a:xfrm>
          <a:prstGeom prst="line">
            <a:avLst/>
          </a:prstGeom>
          <a:noFill/>
          <a:ln w="38100">
            <a:solidFill>
              <a:schemeClr val="accent4">
                <a:lumMod val="50000"/>
                <a:lumOff val="50000"/>
              </a:schemeClr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Times New Roman"/>
              <a:ea typeface="ＭＳ Ｐゴシック"/>
              <a:cs typeface="+mn-cs"/>
            </a:endParaRPr>
          </a:p>
        </p:txBody>
      </p:sp>
      <p:sp>
        <p:nvSpPr>
          <p:cNvPr id="462854" name="Line 6"/>
          <p:cNvSpPr>
            <a:spLocks noChangeShapeType="1"/>
          </p:cNvSpPr>
          <p:nvPr/>
        </p:nvSpPr>
        <p:spPr bwMode="auto">
          <a:xfrm flipV="1">
            <a:off x="5965825" y="4010025"/>
            <a:ext cx="588963" cy="866775"/>
          </a:xfrm>
          <a:prstGeom prst="line">
            <a:avLst/>
          </a:prstGeom>
          <a:noFill/>
          <a:ln w="38100">
            <a:solidFill>
              <a:schemeClr val="tx2">
                <a:lumMod val="50000"/>
                <a:lumOff val="50000"/>
              </a:schemeClr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Times New Roman"/>
              <a:ea typeface="ＭＳ Ｐゴシック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44110812"/>
      </p:ext>
    </p:extLst>
  </p:cSld>
  <p:clrMapOvr>
    <a:masterClrMapping/>
  </p:clrMapOvr>
  <p:transition/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04587" y="112059"/>
            <a:ext cx="9144000" cy="65908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0579784"/>
      </p:ext>
    </p:extLst>
  </p:cSld>
  <p:clrMapOvr>
    <a:masterClrMapping/>
  </p:clrMapOvr>
  <p:transition/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33800" y="1838978"/>
            <a:ext cx="5410200" cy="4021062"/>
          </a:xfrm>
          <a:prstGeom prst="rect">
            <a:avLst/>
          </a:prstGeom>
        </p:spPr>
      </p:pic>
      <p:sp>
        <p:nvSpPr>
          <p:cNvPr id="21" name="TextBox 20"/>
          <p:cNvSpPr txBox="1"/>
          <p:nvPr/>
        </p:nvSpPr>
        <p:spPr>
          <a:xfrm>
            <a:off x="4439616" y="6069606"/>
            <a:ext cx="3886200" cy="338554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r>
              <a:rPr kumimoji="0" lang="it-IT" sz="16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Letter</a:t>
            </a:r>
            <a:r>
              <a:rPr kumimoji="0" lang="it-IT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of </a:t>
            </a:r>
            <a:r>
              <a:rPr kumimoji="0" lang="it-IT" sz="16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Intent</a:t>
            </a:r>
            <a:r>
              <a:rPr kumimoji="0" lang="it-IT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PINGU- arXiV:1401.2046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3953036" y="1315690"/>
            <a:ext cx="2362200" cy="400110"/>
          </a:xfrm>
          <a:prstGeom prst="rect">
            <a:avLst/>
          </a:prstGeom>
          <a:solidFill>
            <a:schemeClr val="bg1"/>
          </a:solidFill>
          <a:ln w="38100">
            <a:noFill/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Normal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Hierarchy</a:t>
            </a:r>
            <a:endParaRPr kumimoji="0" lang="it-IT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/>
              <a:ea typeface="ＭＳ Ｐゴシック"/>
              <a:cs typeface="Arial" panose="020B0604020202020204" pitchFamily="34" charset="0"/>
              <a:sym typeface="Wingdings" panose="05000000000000000000" pitchFamily="2" charset="2"/>
            </a:endParaRPr>
          </a:p>
        </p:txBody>
      </p:sp>
      <p:sp>
        <p:nvSpPr>
          <p:cNvPr id="28" name="TextBox 27"/>
          <p:cNvSpPr txBox="1"/>
          <p:nvPr/>
        </p:nvSpPr>
        <p:spPr>
          <a:xfrm>
            <a:off x="5321329" y="427611"/>
            <a:ext cx="2197722" cy="584776"/>
          </a:xfrm>
          <a:prstGeom prst="rect">
            <a:avLst/>
          </a:prstGeom>
          <a:solidFill>
            <a:schemeClr val="bg1">
              <a:lumMod val="65000"/>
            </a:schemeClr>
          </a:solidFill>
          <a:ln w="38100">
            <a:noFill/>
          </a:ln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r>
              <a:rPr kumimoji="0" lang="it-IT" sz="32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P</a:t>
            </a:r>
            <a:r>
              <a:rPr kumimoji="0" lang="it-IT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(</a:t>
            </a:r>
            <a:r>
              <a:rPr kumimoji="0" lang="it-IT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anose="05050102010706020507" pitchFamily="18" charset="2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n</a:t>
            </a:r>
            <a:r>
              <a:rPr kumimoji="0" lang="it-IT" sz="3200" b="0" i="0" u="none" strike="noStrike" kern="1200" cap="none" spc="0" normalizeH="0" baseline="-25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anose="05050102010706020507" pitchFamily="18" charset="2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m</a:t>
            </a:r>
            <a:r>
              <a:rPr kumimoji="0" lang="it-IT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 </a:t>
            </a:r>
            <a:r>
              <a:rPr kumimoji="0" lang="it-IT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anose="05050102010706020507" pitchFamily="18" charset="2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n</a:t>
            </a:r>
            <a:r>
              <a:rPr kumimoji="0" lang="it-IT" sz="3200" b="0" i="0" u="none" strike="noStrike" kern="1200" cap="none" spc="0" normalizeH="0" baseline="-25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anose="05050102010706020507" pitchFamily="18" charset="2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m</a:t>
            </a:r>
            <a:r>
              <a:rPr kumimoji="0" lang="it-IT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)</a:t>
            </a:r>
          </a:p>
        </p:txBody>
      </p:sp>
      <p:sp>
        <p:nvSpPr>
          <p:cNvPr id="29" name="TextBox 28"/>
          <p:cNvSpPr txBox="1"/>
          <p:nvPr/>
        </p:nvSpPr>
        <p:spPr>
          <a:xfrm>
            <a:off x="6587359" y="1318088"/>
            <a:ext cx="2480441" cy="400110"/>
          </a:xfrm>
          <a:prstGeom prst="rect">
            <a:avLst/>
          </a:prstGeom>
          <a:solidFill>
            <a:schemeClr val="bg1"/>
          </a:solidFill>
          <a:ln w="38100">
            <a:noFill/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Inverted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Hierarchy</a:t>
            </a:r>
            <a:endParaRPr kumimoji="0" lang="it-IT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/>
              <a:ea typeface="ＭＳ Ｐゴシック"/>
              <a:cs typeface="Arial" panose="020B0604020202020204" pitchFamily="34" charset="0"/>
              <a:sym typeface="Wingdings" panose="05000000000000000000" pitchFamily="2" charset="2"/>
            </a:endParaRPr>
          </a:p>
        </p:txBody>
      </p:sp>
      <p:pic>
        <p:nvPicPr>
          <p:cNvPr id="36" name="Picture 3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79836" y="3236958"/>
            <a:ext cx="3375934" cy="2348981"/>
          </a:xfrm>
          <a:prstGeom prst="rect">
            <a:avLst/>
          </a:prstGeom>
        </p:spPr>
      </p:pic>
      <p:sp>
        <p:nvSpPr>
          <p:cNvPr id="37" name="TextBox 36"/>
          <p:cNvSpPr txBox="1"/>
          <p:nvPr/>
        </p:nvSpPr>
        <p:spPr>
          <a:xfrm>
            <a:off x="287719" y="2066159"/>
            <a:ext cx="3429001" cy="1092607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Map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upward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anose="05050102010706020507" pitchFamily="18" charset="2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n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flux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in 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bins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 of (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E,cos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anose="05050102010706020507" pitchFamily="18" charset="2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q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);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cos</a:t>
            </a:r>
            <a:r>
              <a:rPr kumimoji="0" lang="it-IT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anose="05050102010706020507" pitchFamily="18" charset="2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q</a:t>
            </a:r>
            <a:r>
              <a:rPr kumimoji="0" lang="it-IT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ＭＳ Ｐゴシック"/>
                <a:cs typeface="Arial" panose="020B0604020202020204" pitchFamily="34" charset="0"/>
                <a:sym typeface="Wingdings" panose="05000000000000000000" pitchFamily="2" charset="2"/>
              </a:rPr>
              <a:t>= -1 L~12000 Km;</a:t>
            </a:r>
          </a:p>
        </p:txBody>
      </p:sp>
    </p:spTree>
    <p:extLst>
      <p:ext uri="{BB962C8B-B14F-4D97-AF65-F5344CB8AC3E}">
        <p14:creationId xmlns:p14="http://schemas.microsoft.com/office/powerpoint/2010/main" val="2794477297"/>
      </p:ext>
    </p:extLst>
  </p:cSld>
  <p:clrMapOvr>
    <a:masterClrMapping/>
  </p:clrMapOvr>
  <p:transition spd="slow">
    <p:randomBar dir="vert"/>
  </p:transition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D4C845A0-324B-0F43-B743-35E24422CB1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0293" y="1167720"/>
            <a:ext cx="7571991" cy="3428826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E042A227-1348-9744-BF46-FFAEFEE32ED4}"/>
              </a:ext>
            </a:extLst>
          </p:cNvPr>
          <p:cNvSpPr txBox="1"/>
          <p:nvPr/>
        </p:nvSpPr>
        <p:spPr>
          <a:xfrm>
            <a:off x="270023" y="214790"/>
            <a:ext cx="1716111" cy="584775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3200" b="1" dirty="0"/>
              <a:t>upgrade!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3894CF2-A1E2-4D42-AB64-558FCA1C82E0}"/>
              </a:ext>
            </a:extLst>
          </p:cNvPr>
          <p:cNvSpPr txBox="1"/>
          <p:nvPr/>
        </p:nvSpPr>
        <p:spPr>
          <a:xfrm>
            <a:off x="1245792" y="4879919"/>
            <a:ext cx="7092647" cy="20313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difference between between “statistical combined” and “combined”</a:t>
            </a:r>
          </a:p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results from the different tension in the determination of the mass-</a:t>
            </a:r>
          </a:p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squared difference of JUNO and Upgrade if one wrongly defines the</a:t>
            </a:r>
          </a:p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mass ordering:</a:t>
            </a:r>
          </a:p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                             </a:t>
            </a:r>
          </a:p>
          <a:p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                                            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BDCAD10A-8AA7-504D-A646-E91E86B3C3B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98697" y="6097216"/>
            <a:ext cx="1739900" cy="266700"/>
          </a:xfrm>
          <a:prstGeom prst="rect">
            <a:avLst/>
          </a:prstGeom>
        </p:spPr>
      </p:pic>
      <p:cxnSp>
        <p:nvCxnSpPr>
          <p:cNvPr id="3" name="Straight Arrow Connector 2">
            <a:extLst>
              <a:ext uri="{FF2B5EF4-FFF2-40B4-BE49-F238E27FC236}">
                <a16:creationId xmlns:a16="http://schemas.microsoft.com/office/drawing/2014/main" id="{399DA637-281A-C042-A5FE-1ED5F9C5AB91}"/>
              </a:ext>
            </a:extLst>
          </p:cNvPr>
          <p:cNvCxnSpPr>
            <a:cxnSpLocks/>
          </p:cNvCxnSpPr>
          <p:nvPr/>
        </p:nvCxnSpPr>
        <p:spPr>
          <a:xfrm>
            <a:off x="3887707" y="1677409"/>
            <a:ext cx="0" cy="1156625"/>
          </a:xfrm>
          <a:prstGeom prst="straightConnector1">
            <a:avLst/>
          </a:prstGeom>
          <a:ln w="28575">
            <a:solidFill>
              <a:schemeClr val="accent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FADA1771-B1AA-FB48-9179-A83E80C60149}"/>
              </a:ext>
            </a:extLst>
          </p:cNvPr>
          <p:cNvCxnSpPr/>
          <p:nvPr/>
        </p:nvCxnSpPr>
        <p:spPr>
          <a:xfrm>
            <a:off x="3772655" y="1677409"/>
            <a:ext cx="0" cy="1677410"/>
          </a:xfrm>
          <a:prstGeom prst="straightConnector1">
            <a:avLst/>
          </a:prstGeom>
          <a:ln w="28575">
            <a:solidFill>
              <a:schemeClr val="accent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36365199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1_IC_Science_2-22-17c.pdf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1641" y="0"/>
            <a:ext cx="887505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43969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Object 2"/>
          <p:cNvGraphicFramePr>
            <a:graphicFrameLocks noChangeAspect="1"/>
          </p:cNvGraphicFramePr>
          <p:nvPr>
            <p:extLst/>
          </p:nvPr>
        </p:nvGraphicFramePr>
        <p:xfrm>
          <a:off x="-31830" y="-76200"/>
          <a:ext cx="9367837" cy="7031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744" r:id="rId3" imgW="12215873" imgH="9168254" progId="">
                  <p:embed/>
                </p:oleObj>
              </mc:Choice>
              <mc:Fallback>
                <p:oleObj r:id="rId3" imgW="12215873" imgH="9168254" progId="">
                  <p:embed/>
                  <p:pic>
                    <p:nvPicPr>
                      <p:cNvPr id="4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-31830" y="-76200"/>
                        <a:ext cx="9367837" cy="7031038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>
                        <a:noFill/>
                      </a:ln>
                      <a:effectLst/>
                      <a:extLs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chemeClr val="bg2">
                                  <a:alpha val="74998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8278" y="1054045"/>
            <a:ext cx="8686800" cy="2815922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4000" dirty="0">
                <a:solidFill>
                  <a:schemeClr val="bg1"/>
                </a:solidFill>
                <a:latin typeface="Arial"/>
                <a:cs typeface="Arial"/>
              </a:rPr>
              <a:t>soon</a:t>
            </a:r>
            <a:r>
              <a:rPr lang="en-US" sz="2800" dirty="0">
                <a:solidFill>
                  <a:schemeClr val="bg1"/>
                </a:solidFill>
                <a:latin typeface="Arial"/>
                <a:cs typeface="Arial"/>
              </a:rPr>
              <a:t>:</a:t>
            </a:r>
          </a:p>
          <a:p>
            <a:pPr marL="0" indent="0">
              <a:buNone/>
            </a:pPr>
            <a:endParaRPr lang="en-US" sz="2800" dirty="0">
              <a:solidFill>
                <a:schemeClr val="bg1"/>
              </a:solidFill>
              <a:latin typeface="Arial"/>
              <a:cs typeface="Arial"/>
            </a:endParaRPr>
          </a:p>
          <a:p>
            <a:r>
              <a:rPr lang="en-US" sz="2800">
                <a:solidFill>
                  <a:schemeClr val="bg1"/>
                </a:solidFill>
                <a:latin typeface="Arial"/>
                <a:cs typeface="Arial"/>
              </a:rPr>
              <a:t>10-year </a:t>
            </a:r>
            <a:r>
              <a:rPr lang="en-US" sz="2800" dirty="0">
                <a:solidFill>
                  <a:schemeClr val="bg1"/>
                </a:solidFill>
                <a:latin typeface="Arial"/>
                <a:cs typeface="Arial"/>
              </a:rPr>
              <a:t>point source analysis</a:t>
            </a:r>
          </a:p>
          <a:p>
            <a:r>
              <a:rPr lang="en-US" sz="2800" dirty="0">
                <a:solidFill>
                  <a:schemeClr val="bg1"/>
                </a:solidFill>
                <a:latin typeface="Arial"/>
                <a:cs typeface="Arial"/>
              </a:rPr>
              <a:t>first HAWC-</a:t>
            </a:r>
            <a:r>
              <a:rPr lang="en-US" sz="2800" dirty="0" err="1">
                <a:solidFill>
                  <a:schemeClr val="bg1"/>
                </a:solidFill>
                <a:latin typeface="Arial"/>
                <a:cs typeface="Arial"/>
              </a:rPr>
              <a:t>IceCube</a:t>
            </a:r>
            <a:r>
              <a:rPr lang="en-US" sz="2800" dirty="0">
                <a:solidFill>
                  <a:schemeClr val="bg1"/>
                </a:solidFill>
                <a:latin typeface="Arial"/>
                <a:cs typeface="Arial"/>
              </a:rPr>
              <a:t> search for Galactic sources</a:t>
            </a:r>
          </a:p>
          <a:p>
            <a:r>
              <a:rPr lang="en-US" sz="2800" dirty="0">
                <a:solidFill>
                  <a:schemeClr val="bg1"/>
                </a:solidFill>
                <a:latin typeface="Arial"/>
                <a:cs typeface="Arial"/>
              </a:rPr>
              <a:t>dark matter annihilation in the sun: 3</a:t>
            </a:r>
            <a:r>
              <a:rPr lang="en-US" sz="2800" dirty="0">
                <a:solidFill>
                  <a:schemeClr val="bg1"/>
                </a:solidFill>
                <a:latin typeface="Arial"/>
                <a:cs typeface="Arial"/>
                <a:sym typeface="Wingdings" pitchFamily="2" charset="2"/>
              </a:rPr>
              <a:t>8 years</a:t>
            </a:r>
          </a:p>
          <a:p>
            <a:r>
              <a:rPr lang="en-US" sz="2800" dirty="0">
                <a:solidFill>
                  <a:schemeClr val="bg1"/>
                </a:solidFill>
                <a:latin typeface="Arial"/>
                <a:cs typeface="Arial"/>
                <a:sym typeface="Wingdings" pitchFamily="2" charset="2"/>
              </a:rPr>
              <a:t>sterile neutrino: 17 years</a:t>
            </a:r>
          </a:p>
          <a:p>
            <a:r>
              <a:rPr lang="en-US" sz="2800" dirty="0">
                <a:solidFill>
                  <a:schemeClr val="bg1"/>
                </a:solidFill>
                <a:latin typeface="Arial"/>
                <a:cs typeface="Arial"/>
                <a:sym typeface="Wingdings" pitchFamily="2" charset="2"/>
              </a:rPr>
              <a:t>joint searches with LIGO, ANTARES, AUGER/TA</a:t>
            </a:r>
          </a:p>
          <a:p>
            <a:r>
              <a:rPr lang="en-US" sz="2800" dirty="0">
                <a:solidFill>
                  <a:schemeClr val="bg1"/>
                </a:solidFill>
                <a:latin typeface="Arial"/>
                <a:cs typeface="Arial"/>
                <a:sym typeface="Wingdings" pitchFamily="2" charset="2"/>
              </a:rPr>
              <a:t>…</a:t>
            </a:r>
          </a:p>
          <a:p>
            <a:r>
              <a:rPr lang="en-US" sz="2800" dirty="0">
                <a:solidFill>
                  <a:schemeClr val="bg1"/>
                </a:solidFill>
                <a:latin typeface="Arial"/>
                <a:cs typeface="Arial"/>
                <a:sym typeface="Wingdings" pitchFamily="2" charset="2"/>
              </a:rPr>
              <a:t>first observation of the core of the Earth</a:t>
            </a:r>
          </a:p>
          <a:p>
            <a:endParaRPr lang="en-US" sz="2800" dirty="0">
              <a:solidFill>
                <a:schemeClr val="bg1"/>
              </a:solidFill>
              <a:latin typeface="Arial"/>
              <a:cs typeface="Arial"/>
            </a:endParaRPr>
          </a:p>
          <a:p>
            <a:pPr algn="ctr"/>
            <a:endParaRPr lang="en-US" sz="2800" dirty="0">
              <a:solidFill>
                <a:schemeClr val="bg1"/>
              </a:solidFill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165513336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5881A016-AE57-C241-B27B-EFEFFCFFAAF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85849" y="341571"/>
            <a:ext cx="7086601" cy="62250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0893641"/>
      </p:ext>
    </p:extLst>
  </p:cSld>
  <p:clrMapOvr>
    <a:masterClrMapping/>
  </p:clrMapOvr>
</p:sld>
</file>

<file path=ppt/theme/_rels/theme14.xml.rels><?xml version="1.0" encoding="UTF-8" standalone="yes"?>
<Relationships xmlns="http://schemas.openxmlformats.org/package/2006/relationships"><Relationship Id="rId1" Type="http://schemas.openxmlformats.org/officeDocument/2006/relationships/image" Target="../media/image10.png"/></Relationships>
</file>

<file path=ppt/theme/_rels/theme15.xml.rels><?xml version="1.0" encoding="UTF-8" standalone="yes"?>
<Relationships xmlns="http://schemas.openxmlformats.org/package/2006/relationships"><Relationship Id="rId1" Type="http://schemas.openxmlformats.org/officeDocument/2006/relationships/image" Target="../media/image10.png"/></Relationships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1_Office Theme">
  <a:themeElements>
    <a:clrScheme name="3_Office Theme 1">
      <a:dk1>
        <a:srgbClr val="1F497D"/>
      </a:dk1>
      <a:lt1>
        <a:srgbClr val="FFFFFF"/>
      </a:lt1>
      <a:dk2>
        <a:srgbClr val="000000"/>
      </a:dk2>
      <a:lt2>
        <a:srgbClr val="EEECE1"/>
      </a:lt2>
      <a:accent1>
        <a:srgbClr val="4F81BD"/>
      </a:accent1>
      <a:accent2>
        <a:srgbClr val="C0504D"/>
      </a:accent2>
      <a:accent3>
        <a:srgbClr val="AAAAAA"/>
      </a:accent3>
      <a:accent4>
        <a:srgbClr val="DADADA"/>
      </a:accent4>
      <a:accent5>
        <a:srgbClr val="B2C1DB"/>
      </a:accent5>
      <a:accent6>
        <a:srgbClr val="AE4845"/>
      </a:accent6>
      <a:hlink>
        <a:srgbClr val="0000FF"/>
      </a:hlink>
      <a:folHlink>
        <a:srgbClr val="800080"/>
      </a:folHlink>
    </a:clrScheme>
    <a:fontScheme name="3_Office Theme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3_Office Theme 1">
        <a:dk1>
          <a:srgbClr val="1F497D"/>
        </a:dk1>
        <a:lt1>
          <a:srgbClr val="FFFFFF"/>
        </a:lt1>
        <a:dk2>
          <a:srgbClr val="000000"/>
        </a:dk2>
        <a:lt2>
          <a:srgbClr val="EEECE1"/>
        </a:lt2>
        <a:accent1>
          <a:srgbClr val="4F81BD"/>
        </a:accent1>
        <a:accent2>
          <a:srgbClr val="C0504D"/>
        </a:accent2>
        <a:accent3>
          <a:srgbClr val="AAAAAA"/>
        </a:accent3>
        <a:accent4>
          <a:srgbClr val="DADADA"/>
        </a:accent4>
        <a:accent5>
          <a:srgbClr val="B2C1DB"/>
        </a:accent5>
        <a:accent6>
          <a:srgbClr val="AE4845"/>
        </a:accent6>
        <a:hlink>
          <a:srgbClr val="0000FF"/>
        </a:hlink>
        <a:folHlink>
          <a:srgbClr val="80008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5_Office Theme">
  <a:themeElements>
    <a:clrScheme name="3_Office Theme 1">
      <a:dk1>
        <a:srgbClr val="1F497D"/>
      </a:dk1>
      <a:lt1>
        <a:srgbClr val="FFFFFF"/>
      </a:lt1>
      <a:dk2>
        <a:srgbClr val="000000"/>
      </a:dk2>
      <a:lt2>
        <a:srgbClr val="EEECE1"/>
      </a:lt2>
      <a:accent1>
        <a:srgbClr val="4F81BD"/>
      </a:accent1>
      <a:accent2>
        <a:srgbClr val="C0504D"/>
      </a:accent2>
      <a:accent3>
        <a:srgbClr val="AAAAAA"/>
      </a:accent3>
      <a:accent4>
        <a:srgbClr val="DADADA"/>
      </a:accent4>
      <a:accent5>
        <a:srgbClr val="B2C1DB"/>
      </a:accent5>
      <a:accent6>
        <a:srgbClr val="AE4845"/>
      </a:accent6>
      <a:hlink>
        <a:srgbClr val="0000FF"/>
      </a:hlink>
      <a:folHlink>
        <a:srgbClr val="800080"/>
      </a:folHlink>
    </a:clrScheme>
    <a:fontScheme name="3_Office Theme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3_Office Theme 1">
        <a:dk1>
          <a:srgbClr val="1F497D"/>
        </a:dk1>
        <a:lt1>
          <a:srgbClr val="FFFFFF"/>
        </a:lt1>
        <a:dk2>
          <a:srgbClr val="000000"/>
        </a:dk2>
        <a:lt2>
          <a:srgbClr val="EEECE1"/>
        </a:lt2>
        <a:accent1>
          <a:srgbClr val="4F81BD"/>
        </a:accent1>
        <a:accent2>
          <a:srgbClr val="C0504D"/>
        </a:accent2>
        <a:accent3>
          <a:srgbClr val="AAAAAA"/>
        </a:accent3>
        <a:accent4>
          <a:srgbClr val="DADADA"/>
        </a:accent4>
        <a:accent5>
          <a:srgbClr val="B2C1DB"/>
        </a:accent5>
        <a:accent6>
          <a:srgbClr val="AE4845"/>
        </a:accent6>
        <a:hlink>
          <a:srgbClr val="0000FF"/>
        </a:hlink>
        <a:folHlink>
          <a:srgbClr val="80008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4.xml><?xml version="1.0" encoding="utf-8"?>
<a:theme xmlns:a="http://schemas.openxmlformats.org/drawingml/2006/main" name="8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1_Slides5x4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6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7.xml><?xml version="1.0" encoding="utf-8"?>
<a:theme xmlns:a="http://schemas.openxmlformats.org/drawingml/2006/main" name="2_kallen_halzen">
  <a:themeElements>
    <a:clrScheme name="kallen_halze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kallen_halze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kallen_halze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kallen_halze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kallen_halze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kallen_halze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kallen_halze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kallen_halze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kallen_halze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8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9.xml><?xml version="1.0" encoding="utf-8"?>
<a:theme xmlns:a="http://schemas.openxmlformats.org/drawingml/2006/main" name="5_DESY_template">
  <a:themeElements>
    <a:clrScheme name="2_DESY_Vortrag_3-1 14">
      <a:dk1>
        <a:srgbClr val="000000"/>
      </a:dk1>
      <a:lt1>
        <a:srgbClr val="FFFFFF"/>
      </a:lt1>
      <a:dk2>
        <a:srgbClr val="FFFFFF"/>
      </a:dk2>
      <a:lt2>
        <a:srgbClr val="808080"/>
      </a:lt2>
      <a:accent1>
        <a:srgbClr val="00A5EB"/>
      </a:accent1>
      <a:accent2>
        <a:srgbClr val="F28E00"/>
      </a:accent2>
      <a:accent3>
        <a:srgbClr val="FFFFFF"/>
      </a:accent3>
      <a:accent4>
        <a:srgbClr val="000000"/>
      </a:accent4>
      <a:accent5>
        <a:srgbClr val="AACFF3"/>
      </a:accent5>
      <a:accent6>
        <a:srgbClr val="DB8000"/>
      </a:accent6>
      <a:hlink>
        <a:srgbClr val="00A5EB"/>
      </a:hlink>
      <a:folHlink>
        <a:srgbClr val="808080"/>
      </a:folHlink>
    </a:clrScheme>
    <a:fontScheme name="2_DESY_Vortrag_3-1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GB" sz="16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GB" sz="16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2_DESY_Vortrag_3-1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2_DESY_Vortrag_3-1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2_DESY_Vortrag_3-1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2_DESY_Vortrag_3-1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2_DESY_Vortrag_3-1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2_DESY_Vortrag_3-1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2_DESY_Vortrag_3-1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2_DESY_Vortrag_3-1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2_DESY_Vortrag_3-1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2_DESY_Vortrag_3-1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2_DESY_Vortrag_3-1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2_DESY_Vortrag_3-1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2_DESY_Vortrag_3-1 13">
        <a:dk1>
          <a:srgbClr val="000000"/>
        </a:dk1>
        <a:lt1>
          <a:srgbClr val="FFFFFF"/>
        </a:lt1>
        <a:dk2>
          <a:srgbClr val="FFFFFF"/>
        </a:dk2>
        <a:lt2>
          <a:srgbClr val="808080"/>
        </a:lt2>
        <a:accent1>
          <a:srgbClr val="00A5EB"/>
        </a:accent1>
        <a:accent2>
          <a:srgbClr val="F28E00"/>
        </a:accent2>
        <a:accent3>
          <a:srgbClr val="FFFFFF"/>
        </a:accent3>
        <a:accent4>
          <a:srgbClr val="000000"/>
        </a:accent4>
        <a:accent5>
          <a:srgbClr val="AACFF3"/>
        </a:accent5>
        <a:accent6>
          <a:srgbClr val="DB8000"/>
        </a:accent6>
        <a:hlink>
          <a:srgbClr val="00A5EB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2_DESY_Vortrag_3-1 14">
        <a:dk1>
          <a:srgbClr val="000000"/>
        </a:dk1>
        <a:lt1>
          <a:srgbClr val="FFFFFF"/>
        </a:lt1>
        <a:dk2>
          <a:srgbClr val="FFFFFF"/>
        </a:dk2>
        <a:lt2>
          <a:srgbClr val="808080"/>
        </a:lt2>
        <a:accent1>
          <a:srgbClr val="00A5EB"/>
        </a:accent1>
        <a:accent2>
          <a:srgbClr val="F28E00"/>
        </a:accent2>
        <a:accent3>
          <a:srgbClr val="FFFFFF"/>
        </a:accent3>
        <a:accent4>
          <a:srgbClr val="000000"/>
        </a:accent4>
        <a:accent5>
          <a:srgbClr val="AACFF3"/>
        </a:accent5>
        <a:accent6>
          <a:srgbClr val="DB8000"/>
        </a:accent6>
        <a:hlink>
          <a:srgbClr val="00A5EB"/>
        </a:hlink>
        <a:folHlink>
          <a:srgbClr val="80808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10.xml><?xml version="1.0" encoding="utf-8"?>
<a:theme xmlns:a="http://schemas.openxmlformats.org/drawingml/2006/main" name="8_Default Design">
  <a:themeElements>
    <a:clrScheme name="4_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4_Default Design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1" u="none" strike="noStrike" cap="none" normalizeH="0" baseline="0">
            <a:ln>
              <a:noFill/>
            </a:ln>
            <a:solidFill>
              <a:schemeClr val="tx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Arial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1" u="none" strike="noStrike" cap="none" normalizeH="0" baseline="0">
            <a:ln>
              <a:noFill/>
            </a:ln>
            <a:solidFill>
              <a:schemeClr val="tx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Arial" charset="0"/>
            <a:ea typeface="ＭＳ Ｐゴシック" charset="0"/>
          </a:defRPr>
        </a:defPPr>
      </a:lstStyle>
    </a:lnDef>
  </a:objectDefaults>
  <a:extraClrSchemeLst>
    <a:extraClrScheme>
      <a:clrScheme name="4_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4_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11.xml><?xml version="1.0" encoding="utf-8"?>
<a:theme xmlns:a="http://schemas.openxmlformats.org/drawingml/2006/main" name="DESY_PowerPoint_4x3_en">
  <a:themeElements>
    <a:clrScheme name="Benutzerdefiniert 63">
      <a:dk1>
        <a:sysClr val="windowText" lastClr="000000"/>
      </a:dk1>
      <a:lt1>
        <a:sysClr val="window" lastClr="FFFFFF"/>
      </a:lt1>
      <a:dk2>
        <a:srgbClr val="898D8D"/>
      </a:dk2>
      <a:lt2>
        <a:srgbClr val="B2B4B2"/>
      </a:lt2>
      <a:accent1>
        <a:srgbClr val="009FDF"/>
      </a:accent1>
      <a:accent2>
        <a:srgbClr val="FF9E1B"/>
      </a:accent2>
      <a:accent3>
        <a:srgbClr val="004B7D"/>
      </a:accent3>
      <a:accent4>
        <a:srgbClr val="898D8D"/>
      </a:accent4>
      <a:accent5>
        <a:srgbClr val="B2B4B2"/>
      </a:accent5>
      <a:accent6>
        <a:srgbClr val="375E77"/>
      </a:accent6>
      <a:hlink>
        <a:srgbClr val="000000"/>
      </a:hlink>
      <a:folHlink>
        <a:srgbClr val="000000"/>
      </a:folHlink>
    </a:clrScheme>
    <a:fontScheme name="Arial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bg1"/>
        </a:solidFill>
        <a:ln w="9525">
          <a:solidFill>
            <a:schemeClr val="tx1"/>
          </a:solidFill>
        </a:ln>
      </a:spPr>
      <a:bodyPr rtlCol="0" anchor="ctr"/>
      <a:lstStyle>
        <a:defPPr algn="ctr">
          <a:defRPr sz="1600" dirty="0" err="1" smtClean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9525">
          <a:solidFill>
            <a:schemeClr val="tx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none" rtlCol="0">
        <a:spAutoFit/>
      </a:bodyPr>
      <a:lstStyle>
        <a:defPPr>
          <a:defRPr sz="1600" dirty="0" err="1" smtClean="0"/>
        </a:defPPr>
      </a:lstStyle>
    </a:txDef>
  </a:objectDefaults>
  <a:extraClrSchemeLst/>
  <a:custClrLst>
    <a:custClr>
      <a:srgbClr val="8B6EC9"/>
    </a:custClr>
    <a:custClr>
      <a:srgbClr val="E35D50"/>
    </a:custClr>
    <a:custClr>
      <a:srgbClr val="5BC5F1"/>
    </a:custClr>
    <a:custClr>
      <a:srgbClr val="00AA92"/>
    </a:custClr>
  </a:custClrLst>
  <a:extLst>
    <a:ext uri="{05A4C25C-085E-4340-85A3-A5531E510DB2}">
      <thm15:themeFamily xmlns:thm15="http://schemas.microsoft.com/office/thememl/2012/main" name="DESY_PowerPoint_4x3_en.potx" id="{51754F12-845D-420B-AB53-6ECE258B1142}" vid="{4CCF466B-B80F-4A2E-A28E-BB841104F7FB}"/>
    </a:ext>
  </a:extLst>
</a:theme>
</file>

<file path=ppt/theme/theme12.xml><?xml version="1.0" encoding="utf-8"?>
<a:theme xmlns:a="http://schemas.openxmlformats.org/drawingml/2006/main" name="10_Office Theme">
  <a:themeElements>
    <a:clrScheme name="3_Office Theme 1">
      <a:dk1>
        <a:srgbClr val="1F497D"/>
      </a:dk1>
      <a:lt1>
        <a:srgbClr val="FFFFFF"/>
      </a:lt1>
      <a:dk2>
        <a:srgbClr val="000000"/>
      </a:dk2>
      <a:lt2>
        <a:srgbClr val="EEECE1"/>
      </a:lt2>
      <a:accent1>
        <a:srgbClr val="4F81BD"/>
      </a:accent1>
      <a:accent2>
        <a:srgbClr val="C0504D"/>
      </a:accent2>
      <a:accent3>
        <a:srgbClr val="AAAAAA"/>
      </a:accent3>
      <a:accent4>
        <a:srgbClr val="DADADA"/>
      </a:accent4>
      <a:accent5>
        <a:srgbClr val="B2C1DB"/>
      </a:accent5>
      <a:accent6>
        <a:srgbClr val="AE4845"/>
      </a:accent6>
      <a:hlink>
        <a:srgbClr val="0000FF"/>
      </a:hlink>
      <a:folHlink>
        <a:srgbClr val="800080"/>
      </a:folHlink>
    </a:clrScheme>
    <a:fontScheme name="3_Office Theme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3_Office Theme 1">
        <a:dk1>
          <a:srgbClr val="1F497D"/>
        </a:dk1>
        <a:lt1>
          <a:srgbClr val="FFFFFF"/>
        </a:lt1>
        <a:dk2>
          <a:srgbClr val="000000"/>
        </a:dk2>
        <a:lt2>
          <a:srgbClr val="EEECE1"/>
        </a:lt2>
        <a:accent1>
          <a:srgbClr val="4F81BD"/>
        </a:accent1>
        <a:accent2>
          <a:srgbClr val="C0504D"/>
        </a:accent2>
        <a:accent3>
          <a:srgbClr val="AAAAAA"/>
        </a:accent3>
        <a:accent4>
          <a:srgbClr val="DADADA"/>
        </a:accent4>
        <a:accent5>
          <a:srgbClr val="B2C1DB"/>
        </a:accent5>
        <a:accent6>
          <a:srgbClr val="AE4845"/>
        </a:accent6>
        <a:hlink>
          <a:srgbClr val="0000FF"/>
        </a:hlink>
        <a:folHlink>
          <a:srgbClr val="80008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13.xml><?xml version="1.0" encoding="utf-8"?>
<a:theme xmlns:a="http://schemas.openxmlformats.org/drawingml/2006/main" name="2_Title, Bullets &amp; Photo">
  <a:themeElements>
    <a:clrScheme name="">
      <a:dk1>
        <a:srgbClr val="000000"/>
      </a:dk1>
      <a:lt1>
        <a:srgbClr val="FFFFFF"/>
      </a:lt1>
      <a:dk2>
        <a:srgbClr val="000000"/>
      </a:dk2>
      <a:lt2>
        <a:srgbClr val="000000"/>
      </a:lt2>
      <a:accent1>
        <a:srgbClr val="BFBFBF"/>
      </a:accent1>
      <a:accent2>
        <a:srgbClr val="333399"/>
      </a:accent2>
      <a:accent3>
        <a:srgbClr val="FFFFFF"/>
      </a:accent3>
      <a:accent4>
        <a:srgbClr val="000000"/>
      </a:accent4>
      <a:accent5>
        <a:srgbClr val="DCDCDC"/>
      </a:accent5>
      <a:accent6>
        <a:srgbClr val="2D2D8A"/>
      </a:accent6>
      <a:hlink>
        <a:srgbClr val="009999"/>
      </a:hlink>
      <a:folHlink>
        <a:srgbClr val="99CC00"/>
      </a:folHlink>
    </a:clrScheme>
    <a:fontScheme name="Title, Bullets &amp; Photo">
      <a:majorFont>
        <a:latin typeface="Gill Sans Light"/>
        <a:ea typeface=""/>
        <a:cs typeface=""/>
      </a:majorFont>
      <a:minorFont>
        <a:latin typeface="Helvetica Neue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Title, Bullets &amp; Photo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14.xml><?xml version="1.0" encoding="utf-8"?>
<a:theme xmlns:a="http://schemas.openxmlformats.org/drawingml/2006/main" name="2_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Avenir Next Demi Bold"/>
        <a:ea typeface="Avenir Next Demi Bold"/>
        <a:cs typeface="Avenir Next Demi Bold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38100" dist="25400" dir="5400000" rotWithShape="0">
            <a:srgbClr val="000000">
              <a:alpha val="50000"/>
            </a:srgbClr>
          </a:outerShdw>
        </a:effectLst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6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15.xml><?xml version="1.0" encoding="utf-8"?>
<a:theme xmlns:a="http://schemas.openxmlformats.org/drawingml/2006/main" name="1_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Avenir Next Demi Bold"/>
        <a:ea typeface="Avenir Next Demi Bold"/>
        <a:cs typeface="Avenir Next Demi Bold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38100" dist="25400" dir="5400000" rotWithShape="0">
            <a:srgbClr val="000000">
              <a:alpha val="50000"/>
            </a:srgbClr>
          </a:outerShdw>
        </a:effectLst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6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16.xml><?xml version="1.0" encoding="utf-8"?>
<a:theme xmlns:a="http://schemas.openxmlformats.org/drawingml/2006/main" name="9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17.xml><?xml version="1.0" encoding="utf-8"?>
<a:theme xmlns:a="http://schemas.openxmlformats.org/drawingml/2006/main" name="9_Default Design">
  <a:themeElements>
    <a:clrScheme name="1_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1_Default Design">
      <a:majorFont>
        <a:latin typeface="Arial"/>
        <a:ea typeface="ＭＳ Ｐゴシック"/>
        <a:cs typeface="ＭＳ Ｐゴシック"/>
      </a:majorFont>
      <a:minorFont>
        <a:latin typeface="Arial"/>
        <a:ea typeface="ＭＳ Ｐゴシック"/>
        <a:cs typeface="ＭＳ Ｐゴシック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1_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18.xml><?xml version="1.0" encoding="utf-8"?>
<a:theme xmlns:a="http://schemas.openxmlformats.org/drawingml/2006/main" name="3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19.xml><?xml version="1.0" encoding="utf-8"?>
<a:theme xmlns:a="http://schemas.openxmlformats.org/drawingml/2006/main" name="34_Default Design">
  <a:themeElements>
    <a:clrScheme name="1_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1_Default Design">
      <a:majorFont>
        <a:latin typeface="Arial"/>
        <a:ea typeface="ＭＳ Ｐゴシック"/>
        <a:cs typeface="ＭＳ Ｐゴシック"/>
      </a:majorFont>
      <a:minorFont>
        <a:latin typeface="Arial"/>
        <a:ea typeface="ＭＳ Ｐゴシック"/>
        <a:cs typeface="ＭＳ Ｐゴシック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1_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0.xml><?xml version="1.0" encoding="utf-8"?>
<a:theme xmlns:a="http://schemas.openxmlformats.org/drawingml/2006/main" name="41_Default Design">
  <a:themeElements>
    <a:clrScheme name="1_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1_Default Design">
      <a:majorFont>
        <a:latin typeface="Arial"/>
        <a:ea typeface="ＭＳ Ｐゴシック"/>
        <a:cs typeface="ＭＳ Ｐゴシック"/>
      </a:majorFont>
      <a:minorFont>
        <a:latin typeface="Arial"/>
        <a:ea typeface="ＭＳ Ｐゴシック"/>
        <a:cs typeface="ＭＳ Ｐゴシック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1_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1.xml><?xml version="1.0" encoding="utf-8"?>
<a:theme xmlns:a="http://schemas.openxmlformats.org/drawingml/2006/main" name="10_Default Design">
  <a:themeElements>
    <a:clrScheme name="4_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4_Default Design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1" u="none" strike="noStrike" cap="none" normalizeH="0" baseline="0">
            <a:ln>
              <a:noFill/>
            </a:ln>
            <a:solidFill>
              <a:schemeClr val="tx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Arial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1" u="none" strike="noStrike" cap="none" normalizeH="0" baseline="0">
            <a:ln>
              <a:noFill/>
            </a:ln>
            <a:solidFill>
              <a:schemeClr val="tx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Arial" charset="0"/>
            <a:ea typeface="ＭＳ Ｐゴシック" charset="0"/>
          </a:defRPr>
        </a:defPPr>
      </a:lstStyle>
    </a:lnDef>
  </a:objectDefaults>
  <a:extraClrSchemeLst>
    <a:extraClrScheme>
      <a:clrScheme name="4_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4_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_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2.xml><?xml version="1.0" encoding="utf-8"?>
<a:theme xmlns:a="http://schemas.openxmlformats.org/drawingml/2006/main" name="15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3.xml><?xml version="1.0" encoding="utf-8"?>
<a:theme xmlns:a="http://schemas.openxmlformats.org/drawingml/2006/main" name="Large Plot">
  <a:themeElements>
    <a:clrScheme name="">
      <a:dk1>
        <a:srgbClr val="000000"/>
      </a:dk1>
      <a:lt1>
        <a:srgbClr val="FFFFFF"/>
      </a:lt1>
      <a:dk2>
        <a:srgbClr val="000000"/>
      </a:dk2>
      <a:lt2>
        <a:srgbClr val="000000"/>
      </a:lt2>
      <a:accent1>
        <a:srgbClr val="BFBFBF"/>
      </a:accent1>
      <a:accent2>
        <a:srgbClr val="333399"/>
      </a:accent2>
      <a:accent3>
        <a:srgbClr val="FFFFFF"/>
      </a:accent3>
      <a:accent4>
        <a:srgbClr val="000000"/>
      </a:accent4>
      <a:accent5>
        <a:srgbClr val="DCDCDC"/>
      </a:accent5>
      <a:accent6>
        <a:srgbClr val="2D2D8A"/>
      </a:accent6>
      <a:hlink>
        <a:srgbClr val="009999"/>
      </a:hlink>
      <a:folHlink>
        <a:srgbClr val="99CC00"/>
      </a:folHlink>
    </a:clrScheme>
    <a:fontScheme name="Large Plot">
      <a:majorFont>
        <a:latin typeface="Gill Sans Light"/>
        <a:ea typeface="ＭＳ Ｐゴシック"/>
        <a:cs typeface=""/>
      </a:majorFont>
      <a:minorFont>
        <a:latin typeface="Helvetica Neue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1" u="none" strike="noStrike" cap="none" normalizeH="0" baseline="0">
            <a:ln>
              <a:noFill/>
            </a:ln>
            <a:solidFill>
              <a:schemeClr val="tx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Arial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1" u="none" strike="noStrike" cap="none" normalizeH="0" baseline="0">
            <a:ln>
              <a:noFill/>
            </a:ln>
            <a:solidFill>
              <a:schemeClr val="tx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Arial" charset="0"/>
            <a:ea typeface="ＭＳ Ｐゴシック" charset="0"/>
          </a:defRPr>
        </a:defPPr>
      </a:lstStyle>
    </a:lnDef>
  </a:objectDefaults>
  <a:extraClrSchemeLst>
    <a:extraClrScheme>
      <a:clrScheme name="Large Plot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4.xml><?xml version="1.0" encoding="utf-8"?>
<a:theme xmlns:a="http://schemas.openxmlformats.org/drawingml/2006/main" name="6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Arial"/>
        <a:ea typeface="ＭＳ Ｐゴシック"/>
        <a:cs typeface="ＭＳ Ｐゴシック"/>
      </a:majorFont>
      <a:minorFont>
        <a:latin typeface="Arial"/>
        <a:ea typeface="ＭＳ Ｐゴシック"/>
        <a:cs typeface="ＭＳ Ｐゴシック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Arial" pitchFamily="-65" charset="0"/>
            <a:ea typeface="ＭＳ Ｐゴシック" pitchFamily="-65" charset="-128"/>
            <a:cs typeface="ＭＳ Ｐゴシック" pitchFamily="-65" charset="-128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Arial" pitchFamily="-65" charset="0"/>
            <a:ea typeface="ＭＳ Ｐゴシック" pitchFamily="-65" charset="-128"/>
            <a:cs typeface="ＭＳ Ｐゴシック" pitchFamily="-65" charset="-128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541</TotalTime>
  <Words>1228</Words>
  <Application>Microsoft Macintosh PowerPoint</Application>
  <PresentationFormat>On-screen Show (4:3)</PresentationFormat>
  <Paragraphs>290</Paragraphs>
  <Slides>57</Slides>
  <Notes>13</Notes>
  <HiddenSlides>0</HiddenSlides>
  <MMClips>1</MMClips>
  <ScaleCrop>false</ScaleCrop>
  <HeadingPairs>
    <vt:vector size="8" baseType="variant">
      <vt:variant>
        <vt:lpstr>Fonts Used</vt:lpstr>
      </vt:variant>
      <vt:variant>
        <vt:i4>24</vt:i4>
      </vt:variant>
      <vt:variant>
        <vt:lpstr>Theme</vt:lpstr>
      </vt:variant>
      <vt:variant>
        <vt:i4>24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57</vt:i4>
      </vt:variant>
    </vt:vector>
  </HeadingPairs>
  <TitlesOfParts>
    <vt:vector size="106" baseType="lpstr">
      <vt:lpstr>Arial Unicode MS</vt:lpstr>
      <vt:lpstr>ＭＳ Ｐゴシック</vt:lpstr>
      <vt:lpstr>Areal</vt:lpstr>
      <vt:lpstr>Arial</vt:lpstr>
      <vt:lpstr>Arial Black</vt:lpstr>
      <vt:lpstr>Avenir Book</vt:lpstr>
      <vt:lpstr>Avenir Medium</vt:lpstr>
      <vt:lpstr>Avenir Next</vt:lpstr>
      <vt:lpstr>Avenir Next Demi Bold</vt:lpstr>
      <vt:lpstr>Calibri</vt:lpstr>
      <vt:lpstr>Calibri Light</vt:lpstr>
      <vt:lpstr>Century Gothic</vt:lpstr>
      <vt:lpstr>Gill Sans Light</vt:lpstr>
      <vt:lpstr>Helvetica</vt:lpstr>
      <vt:lpstr>Helvetica Light</vt:lpstr>
      <vt:lpstr>Helvetica Neue</vt:lpstr>
      <vt:lpstr>Helvetica Neue Light</vt:lpstr>
      <vt:lpstr>Helvetica Neue Medium</vt:lpstr>
      <vt:lpstr>Impact</vt:lpstr>
      <vt:lpstr>Lucida Grande</vt:lpstr>
      <vt:lpstr>Symbol</vt:lpstr>
      <vt:lpstr>Times</vt:lpstr>
      <vt:lpstr>Times New Roman</vt:lpstr>
      <vt:lpstr>Wingdings</vt:lpstr>
      <vt:lpstr>Office Theme</vt:lpstr>
      <vt:lpstr>11_Office Theme</vt:lpstr>
      <vt:lpstr>5_Office Theme</vt:lpstr>
      <vt:lpstr>8_Office Theme</vt:lpstr>
      <vt:lpstr>1_Slides5x4</vt:lpstr>
      <vt:lpstr>1_Office Theme</vt:lpstr>
      <vt:lpstr>2_kallen_halzen</vt:lpstr>
      <vt:lpstr>2_Office Theme</vt:lpstr>
      <vt:lpstr>5_DESY_template</vt:lpstr>
      <vt:lpstr>8_Default Design</vt:lpstr>
      <vt:lpstr>DESY_PowerPoint_4x3_en</vt:lpstr>
      <vt:lpstr>10_Office Theme</vt:lpstr>
      <vt:lpstr>2_Title, Bullets &amp; Photo</vt:lpstr>
      <vt:lpstr>2_White</vt:lpstr>
      <vt:lpstr>1_White</vt:lpstr>
      <vt:lpstr>9_Office Theme</vt:lpstr>
      <vt:lpstr>9_Default Design</vt:lpstr>
      <vt:lpstr>3_Office Theme</vt:lpstr>
      <vt:lpstr>34_Default Design</vt:lpstr>
      <vt:lpstr>41_Default Design</vt:lpstr>
      <vt:lpstr>10_Default Design</vt:lpstr>
      <vt:lpstr>15_Office Theme</vt:lpstr>
      <vt:lpstr>Large Plot</vt:lpstr>
      <vt:lpstr>6_Blank Presentation</vt:lpstr>
      <vt:lpstr>Equation</vt:lpstr>
      <vt:lpstr>PowerPoint Presentation</vt:lpstr>
      <vt:lpstr>PowerPoint Presentation</vt:lpstr>
      <vt:lpstr>IceCube</vt:lpstr>
      <vt:lpstr>PowerPoint Presentation</vt:lpstr>
      <vt:lpstr>PowerPoint Presentation</vt:lpstr>
      <vt:lpstr>PowerPoint Presentation</vt:lpstr>
      <vt:lpstr>PowerPoint Presentation</vt:lpstr>
      <vt:lpstr>high-energy starting events – 7.5 yr</vt:lpstr>
      <vt:lpstr>PowerPoint Presentation</vt:lpstr>
      <vt:lpstr>PowerPoint Presentation</vt:lpstr>
      <vt:lpstr>a cosmic tau neutrino: livetime 17m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IceCube Trigger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Flaring Sources and the Diffuse Neutrino Flux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~ 10 GeV : hierarchy revealed by  “large” matter effects in the Earth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Microsoft Office User</cp:lastModifiedBy>
  <cp:revision>83</cp:revision>
  <dcterms:created xsi:type="dcterms:W3CDTF">2018-12-08T07:46:30Z</dcterms:created>
  <dcterms:modified xsi:type="dcterms:W3CDTF">2019-03-01T14:48:09Z</dcterms:modified>
</cp:coreProperties>
</file>