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0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9FED-8218-40B8-8ABC-17BA7FB0FC19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8AECB-03F2-43CC-9B21-A4D7F6B02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917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9FED-8218-40B8-8ABC-17BA7FB0FC19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8AECB-03F2-43CC-9B21-A4D7F6B02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610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9FED-8218-40B8-8ABC-17BA7FB0FC19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8AECB-03F2-43CC-9B21-A4D7F6B02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904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9FED-8218-40B8-8ABC-17BA7FB0FC19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8AECB-03F2-43CC-9B21-A4D7F6B02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804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9FED-8218-40B8-8ABC-17BA7FB0FC19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8AECB-03F2-43CC-9B21-A4D7F6B02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823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9FED-8218-40B8-8ABC-17BA7FB0FC19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8AECB-03F2-43CC-9B21-A4D7F6B02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565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9FED-8218-40B8-8ABC-17BA7FB0FC19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8AECB-03F2-43CC-9B21-A4D7F6B02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945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9FED-8218-40B8-8ABC-17BA7FB0FC19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8AECB-03F2-43CC-9B21-A4D7F6B02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07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9FED-8218-40B8-8ABC-17BA7FB0FC19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8AECB-03F2-43CC-9B21-A4D7F6B02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0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9FED-8218-40B8-8ABC-17BA7FB0FC19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8AECB-03F2-43CC-9B21-A4D7F6B02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576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9FED-8218-40B8-8ABC-17BA7FB0FC19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8AECB-03F2-43CC-9B21-A4D7F6B02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37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19FED-8218-40B8-8ABC-17BA7FB0FC19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8AECB-03F2-43CC-9B21-A4D7F6B02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43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hr.wisc.edu/covid19/furlough/chart/" TargetMode="External"/><Relationship Id="rId2" Type="http://schemas.openxmlformats.org/officeDocument/2006/relationships/hyperlink" Target="https://hr.wisc.edu/covid19/furlough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hs.wisc.edu/mental-health/" TargetMode="External"/><Relationship Id="rId2" Type="http://schemas.openxmlformats.org/officeDocument/2006/relationships/hyperlink" Target="https://www.uhs.wisc.edu/remotehealth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uhs.wisc.edu/mental-health/you/" TargetMode="External"/><Relationship Id="rId4" Type="http://schemas.openxmlformats.org/officeDocument/2006/relationships/hyperlink" Target="https://www.uhs.wisc.edu/mental-health/silvercloud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hr.wisc.edu/employee-assistance-office/lifematters/" TargetMode="External"/><Relationship Id="rId2" Type="http://schemas.openxmlformats.org/officeDocument/2006/relationships/hyperlink" Target="https://hr.wisc.edu/employee-assistance-offic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uwhealth.org/news/developing-a-covid-19-winter-resilience-toolkit-is-important-for-mental-health/53564" TargetMode="External"/><Relationship Id="rId5" Type="http://schemas.openxmlformats.org/officeDocument/2006/relationships/hyperlink" Target="https://www.psychiatry.wisc.edu/covid-19-mental-health-resource-guide-support/" TargetMode="External"/><Relationship Id="rId4" Type="http://schemas.openxmlformats.org/officeDocument/2006/relationships/hyperlink" Target="https://hr.wisc.edu/well-being/silverclou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Hands Meeting:  11/9/2020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Updates:</a:t>
            </a:r>
          </a:p>
          <a:p>
            <a:pPr lvl="1"/>
            <a:r>
              <a:rPr lang="en-US" sz="3600" dirty="0" smtClean="0"/>
              <a:t>Leave reporting</a:t>
            </a:r>
          </a:p>
          <a:p>
            <a:pPr lvl="1"/>
            <a:r>
              <a:rPr lang="en-US" sz="3600" dirty="0" smtClean="0"/>
              <a:t>Furlough </a:t>
            </a:r>
          </a:p>
          <a:p>
            <a:pPr lvl="1"/>
            <a:r>
              <a:rPr lang="en-US" sz="3600" dirty="0" smtClean="0"/>
              <a:t>COOP</a:t>
            </a:r>
          </a:p>
          <a:p>
            <a:pPr marL="457200" lvl="1" indent="0">
              <a:buNone/>
            </a:pPr>
            <a:endParaRPr lang="en-US" sz="3600" dirty="0" smtClean="0"/>
          </a:p>
          <a:p>
            <a:r>
              <a:rPr lang="en-US" sz="3600" dirty="0" smtClean="0"/>
              <a:t>Mental Health Resources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28205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Leave</a:t>
            </a:r>
          </a:p>
          <a:p>
            <a:pPr lvl="1"/>
            <a:r>
              <a:rPr lang="en-US" dirty="0" smtClean="0"/>
              <a:t>October leave due tomorrow (12/1/2020 pay date)</a:t>
            </a:r>
          </a:p>
          <a:p>
            <a:pPr lvl="1"/>
            <a:r>
              <a:rPr lang="en-US" dirty="0" smtClean="0"/>
              <a:t>November leave due 12/11 (1/4/2021 pay date)</a:t>
            </a:r>
          </a:p>
          <a:p>
            <a:r>
              <a:rPr lang="en-US" dirty="0" smtClean="0"/>
              <a:t>Furlough</a:t>
            </a:r>
          </a:p>
          <a:p>
            <a:pPr lvl="1"/>
            <a:r>
              <a:rPr lang="en-US" dirty="0" smtClean="0">
                <a:hlinkClick r:id="rId2"/>
              </a:rPr>
              <a:t>https://hr.wisc.edu/covid19/furlough/</a:t>
            </a:r>
            <a:endParaRPr lang="en-US" dirty="0" smtClean="0"/>
          </a:p>
          <a:p>
            <a:pPr lvl="1"/>
            <a:r>
              <a:rPr lang="en-US" dirty="0" smtClean="0"/>
              <a:t>1/1/21-6/30/21</a:t>
            </a:r>
          </a:p>
          <a:p>
            <a:pPr lvl="1"/>
            <a:r>
              <a:rPr lang="en-US" dirty="0" smtClean="0"/>
              <a:t>Based on annual salary:  </a:t>
            </a:r>
            <a:r>
              <a:rPr lang="en-US" dirty="0" smtClean="0">
                <a:hlinkClick r:id="rId3"/>
              </a:rPr>
              <a:t>https://hr.wisc.edu/covid19/furlough/chart/</a:t>
            </a:r>
            <a:endParaRPr lang="en-US" dirty="0" smtClean="0"/>
          </a:p>
          <a:p>
            <a:pPr lvl="1"/>
            <a:r>
              <a:rPr lang="en-US" dirty="0" smtClean="0"/>
              <a:t>Reporting</a:t>
            </a:r>
          </a:p>
          <a:p>
            <a:r>
              <a:rPr lang="en-US" dirty="0" smtClean="0"/>
              <a:t>COOP</a:t>
            </a:r>
          </a:p>
          <a:p>
            <a:pPr lvl="1"/>
            <a:r>
              <a:rPr lang="en-US" dirty="0" smtClean="0"/>
              <a:t>Complete emergency contact 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719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Resources for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University Health Services:  </a:t>
            </a:r>
          </a:p>
          <a:p>
            <a:pPr lvl="1"/>
            <a:r>
              <a:rPr lang="en-US" dirty="0" smtClean="0"/>
              <a:t>608-265-5000 (option 9)—24 Hour Crisis Line</a:t>
            </a:r>
          </a:p>
          <a:p>
            <a:pPr lvl="1"/>
            <a:r>
              <a:rPr lang="en-US" dirty="0" smtClean="0">
                <a:hlinkClick r:id="rId2"/>
              </a:rPr>
              <a:t>https://www.uhs.wisc.edu/remotehealth/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https://www.uhs.wisc.edu/mental-health/</a:t>
            </a:r>
            <a:endParaRPr lang="en-US" dirty="0"/>
          </a:p>
          <a:p>
            <a:r>
              <a:rPr lang="en-US" dirty="0" err="1" smtClean="0"/>
              <a:t>SilverCloud</a:t>
            </a:r>
            <a:r>
              <a:rPr lang="en-US" dirty="0" smtClean="0"/>
              <a:t> App:  </a:t>
            </a:r>
            <a:r>
              <a:rPr lang="en-US" dirty="0" smtClean="0">
                <a:hlinkClick r:id="rId4"/>
              </a:rPr>
              <a:t>https://www.uhs.wisc.edu/mental-health/silvercloud/</a:t>
            </a:r>
            <a:endParaRPr lang="en-US" dirty="0" smtClean="0"/>
          </a:p>
          <a:p>
            <a:r>
              <a:rPr lang="en-US" dirty="0" smtClean="0"/>
              <a:t>You @ </a:t>
            </a:r>
            <a:r>
              <a:rPr lang="en-US" dirty="0" err="1" smtClean="0"/>
              <a:t>Wisc</a:t>
            </a:r>
            <a:r>
              <a:rPr lang="en-US" dirty="0" smtClean="0"/>
              <a:t>:  </a:t>
            </a:r>
            <a:r>
              <a:rPr lang="en-US" dirty="0" smtClean="0">
                <a:hlinkClick r:id="rId5"/>
              </a:rPr>
              <a:t>https://www.uhs.wisc.edu/mental-health/you/</a:t>
            </a:r>
            <a:endParaRPr lang="en-US" dirty="0" smtClean="0"/>
          </a:p>
          <a:p>
            <a:r>
              <a:rPr lang="en-US" dirty="0" err="1" smtClean="0"/>
              <a:t>Talkspace</a:t>
            </a:r>
            <a:endParaRPr lang="en-US" dirty="0" smtClean="0"/>
          </a:p>
          <a:p>
            <a:r>
              <a:rPr lang="en-US" dirty="0" err="1" smtClean="0"/>
              <a:t>Betterhelp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459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Resources for Employees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Employee Assistance Office and Life Matters</a:t>
            </a:r>
          </a:p>
          <a:p>
            <a:pPr lvl="1"/>
            <a:r>
              <a:rPr lang="en-US" sz="2000" dirty="0" smtClean="0">
                <a:hlinkClick r:id="rId2"/>
              </a:rPr>
              <a:t>https://hr.wisc.edu/employee-assistance-office/</a:t>
            </a:r>
            <a:endParaRPr lang="en-US" sz="2000" dirty="0" smtClean="0"/>
          </a:p>
          <a:p>
            <a:pPr lvl="1"/>
            <a:r>
              <a:rPr lang="en-US" sz="2000" dirty="0" err="1" smtClean="0"/>
              <a:t>Lifematters</a:t>
            </a:r>
            <a:r>
              <a:rPr lang="en-US" sz="2000" dirty="0" smtClean="0"/>
              <a:t>:</a:t>
            </a:r>
            <a:r>
              <a:rPr lang="en-US" sz="2000" dirty="0"/>
              <a:t> </a:t>
            </a:r>
            <a:r>
              <a:rPr lang="en-US" sz="2000" dirty="0" smtClean="0">
                <a:hlinkClick r:id="rId3"/>
              </a:rPr>
              <a:t>https://hr.wisc.edu/employee-assistance-office/lifematters/</a:t>
            </a:r>
            <a:r>
              <a:rPr lang="en-US" sz="2000" dirty="0" smtClean="0"/>
              <a:t> (24/7 access to counselors)</a:t>
            </a:r>
          </a:p>
          <a:p>
            <a:pPr lvl="1"/>
            <a:r>
              <a:rPr lang="en-US" sz="2000" dirty="0" err="1" smtClean="0"/>
              <a:t>Silvercloud</a:t>
            </a:r>
            <a:r>
              <a:rPr lang="en-US" sz="2000" dirty="0" smtClean="0"/>
              <a:t>:  </a:t>
            </a:r>
            <a:r>
              <a:rPr lang="en-US" sz="2000" dirty="0" smtClean="0">
                <a:hlinkClick r:id="rId4"/>
              </a:rPr>
              <a:t>https://hr.wisc.edu/well-being/silvercloud/</a:t>
            </a:r>
            <a:endParaRPr lang="en-US" sz="2000" dirty="0" smtClean="0"/>
          </a:p>
          <a:p>
            <a:pPr marL="457200" lvl="1" indent="0">
              <a:buNone/>
            </a:pPr>
            <a:endParaRPr lang="en-US" sz="2000" dirty="0" smtClean="0"/>
          </a:p>
          <a:p>
            <a:r>
              <a:rPr lang="en-US" dirty="0" smtClean="0"/>
              <a:t>UW </a:t>
            </a:r>
            <a:r>
              <a:rPr lang="en-US" dirty="0" err="1" smtClean="0"/>
              <a:t>Dept</a:t>
            </a:r>
            <a:r>
              <a:rPr lang="en-US" dirty="0" smtClean="0"/>
              <a:t> of Psychiatry Mental Health Tools:  </a:t>
            </a:r>
            <a:r>
              <a:rPr lang="en-US" sz="2000" dirty="0" smtClean="0">
                <a:hlinkClick r:id="rId5"/>
              </a:rPr>
              <a:t>https://www.psychiatry.wisc.edu/covid-19-mental-health-resource-guide-support/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dirty="0" smtClean="0"/>
              <a:t>Winter Resilience Toolkit: </a:t>
            </a:r>
            <a:r>
              <a:rPr lang="en-US" sz="2400" dirty="0" smtClean="0">
                <a:hlinkClick r:id="rId6"/>
              </a:rPr>
              <a:t>https://www.uwhealth.org/news/developing-a-covid-19-winter-resilience-toolkit-is-important-for-mental-health/53564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dirty="0" smtClean="0"/>
              <a:t>Crisis Text Line</a:t>
            </a:r>
            <a:r>
              <a:rPr lang="en-US" sz="2400" dirty="0" smtClean="0"/>
              <a:t>:  Text 741741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05183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152</Words>
  <Application>Microsoft Office PowerPoint</Application>
  <PresentationFormat>Widescreen</PresentationFormat>
  <Paragraphs>39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All Hands Meeting:  11/9/2020</vt:lpstr>
      <vt:lpstr>Updates</vt:lpstr>
      <vt:lpstr>Resources for Students</vt:lpstr>
      <vt:lpstr>Resources for Employees</vt:lpstr>
    </vt:vector>
  </TitlesOfParts>
  <Company>University of Wisconsin-Madison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Resources for Employees</dc:title>
  <dc:creator>KRISTINA E CHORLTON</dc:creator>
  <cp:lastModifiedBy>KRISTINA E CHORLTON</cp:lastModifiedBy>
  <cp:revision>8</cp:revision>
  <dcterms:created xsi:type="dcterms:W3CDTF">2020-11-09T14:27:50Z</dcterms:created>
  <dcterms:modified xsi:type="dcterms:W3CDTF">2020-11-09T17:03:05Z</dcterms:modified>
</cp:coreProperties>
</file>