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4" r:id="rId2"/>
    <p:sldId id="305" r:id="rId3"/>
    <p:sldId id="306" r:id="rId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26CAB-DD8E-4AF0-9BA7-D87E79BC57D7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A425B-A9A0-4AFB-8C82-1CEF9F1AB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78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82D223-F675-4A45-9156-7D7BA93A318B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8EDFE1-73C3-4799-B12C-3D4EB5901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83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41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02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97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8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1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7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10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66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2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2400" y="6172200"/>
            <a:ext cx="9448800" cy="838200"/>
          </a:xfrm>
          <a:prstGeom prst="rect">
            <a:avLst/>
          </a:prstGeom>
          <a:solidFill>
            <a:srgbClr val="29B5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49C38-95FF-490C-9EA0-CFC50CEE44F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381000"/>
            <a:ext cx="828675" cy="86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orizontal_WIPAC_White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324600"/>
            <a:ext cx="1447800" cy="45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79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87" y="2286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IceCube</a:t>
            </a:r>
            <a:r>
              <a:rPr lang="en-US" dirty="0"/>
              <a:t> NSF M&amp;O Proposal </a:t>
            </a:r>
            <a:r>
              <a:rPr lang="en-US" dirty="0" smtClean="0"/>
              <a:t>Budget </a:t>
            </a:r>
            <a:r>
              <a:rPr lang="en-US" dirty="0"/>
              <a:t>by WBS ($k) 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264" y="1600200"/>
            <a:ext cx="7254536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051264" y="47244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The two major WBS areas supported by this NSF M&amp;O proposal are WBS 2.2 Detector Operations and Maintenance (37.3%), and WBS 2.3 Computing and Data Management (38.4%), as can be seen in </a:t>
            </a:r>
            <a:r>
              <a:rPr lang="en-US" dirty="0" smtClean="0"/>
              <a:t>the above annual </a:t>
            </a:r>
            <a:r>
              <a:rPr lang="en-US" dirty="0"/>
              <a:t>budget by major WBS </a:t>
            </a:r>
            <a:r>
              <a:rPr lang="en-US" dirty="0" smtClean="0"/>
              <a:t>area.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IceCube</a:t>
            </a:r>
            <a:r>
              <a:rPr lang="en-US" dirty="0"/>
              <a:t> NSF M&amp;O Proposal Budget by Cost Categories and WBS ($k)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105400"/>
            <a:ext cx="7772400" cy="1020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The above figure groups </a:t>
            </a:r>
            <a:r>
              <a:rPr lang="en-US" sz="1800" dirty="0"/>
              <a:t>the proposed budget by cost categories and </a:t>
            </a:r>
            <a:r>
              <a:rPr lang="en-US" sz="1800" dirty="0" smtClean="0"/>
              <a:t>WBS. The </a:t>
            </a:r>
            <a:r>
              <a:rPr lang="en-US" sz="1800" dirty="0"/>
              <a:t>NSF M&amp;O award mostly covers labor and its associated travel budget. In addition, it covers the entire U.S. contribution to the M&amp;O common fund.   </a:t>
            </a:r>
          </a:p>
          <a:p>
            <a:endParaRPr lang="en-US" sz="1800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696200" cy="350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481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086600" cy="1600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IceCube</a:t>
            </a:r>
            <a:r>
              <a:rPr lang="en-US" dirty="0"/>
              <a:t> M&amp;O Computing Infrastructure Upgrades Budget by Subsystem ($k) 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32532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57200" y="5165636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computing infrastructure systems include the South Pole System (SPS), the South Pole Test System (SPTS), the data warehouse, the UW data center, and networking. </a:t>
            </a:r>
            <a:r>
              <a:rPr lang="en-US" dirty="0" smtClean="0"/>
              <a:t>This figure </a:t>
            </a:r>
            <a:r>
              <a:rPr lang="en-US" dirty="0"/>
              <a:t>summarizes the M&amp;O computing infrastructure upgrade budget by subsystem. </a:t>
            </a:r>
          </a:p>
        </p:txBody>
      </p:sp>
    </p:spTree>
    <p:extLst>
      <p:ext uri="{BB962C8B-B14F-4D97-AF65-F5344CB8AC3E}">
        <p14:creationId xmlns:p14="http://schemas.microsoft.com/office/powerpoint/2010/main" val="1222687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5883</TotalTime>
  <Words>165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IceCube NSF M&amp;O Proposal Budget by WBS ($k) </vt:lpstr>
      <vt:lpstr>IceCube NSF M&amp;O Proposal Budget by Cost Categories and WBS ($k) </vt:lpstr>
      <vt:lpstr>IceCube M&amp;O Computing Infrastructure Upgrades Budget by Subsystem ($k)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</dc:creator>
  <cp:lastModifiedBy>Catherine Vakhnina</cp:lastModifiedBy>
  <cp:revision>198</cp:revision>
  <cp:lastPrinted>2015-04-23T18:51:34Z</cp:lastPrinted>
  <dcterms:created xsi:type="dcterms:W3CDTF">2013-05-06T07:33:33Z</dcterms:created>
  <dcterms:modified xsi:type="dcterms:W3CDTF">2015-10-13T19:29:53Z</dcterms:modified>
</cp:coreProperties>
</file>